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_rels/notesSlide8.xml.rels" ContentType="application/vnd.openxmlformats-package.relationships+xml"/>
  <Override PartName="/ppt/notesSlides/notesSlide8.xml" ContentType="application/vnd.openxmlformats-officedocument.presentationml.notesSlide+xml"/>
  <Override PartName="/ppt/_rels/presentation.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13.xml.rels" ContentType="application/vnd.openxmlformats-package.relationships+xml"/>
  <Override PartName="/ppt/slideLayouts/_rels/slideLayout58.xml.rels" ContentType="application/vnd.openxmlformats-package.relationships+xml"/>
  <Override PartName="/ppt/slideLayouts/_rels/slideLayout65.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51.xml.rels" ContentType="application/vnd.openxmlformats-package.relationships+xml"/>
  <Override PartName="/ppt/slideLayouts/_rels/slideLayout12.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69.xml.rels" ContentType="application/vnd.openxmlformats-package.relationships+xml"/>
  <Override PartName="/ppt/slideLayouts/_rels/slideLayout63.xml.rels" ContentType="application/vnd.openxmlformats-package.relationships+xml"/>
  <Override PartName="/ppt/slideLayouts/_rels/slideLayout47.xml.rels" ContentType="application/vnd.openxmlformats-package.relationships+xml"/>
  <Override PartName="/ppt/slideLayouts/_rels/slideLayout53.xml.rels" ContentType="application/vnd.openxmlformats-package.relationships+xml"/>
  <Override PartName="/ppt/slideLayouts/_rels/slideLayout46.xml.rels" ContentType="application/vnd.openxmlformats-package.relationships+xml"/>
  <Override PartName="/ppt/slideLayouts/_rels/slideLayout62.xml.rels" ContentType="application/vnd.openxmlformats-package.relationships+xml"/>
  <Override PartName="/ppt/slideLayouts/_rels/slideLayout50.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14.xml.rels" ContentType="application/vnd.openxmlformats-package.relationships+xml"/>
  <Override PartName="/ppt/slideLayouts/_rels/slideLayout8.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5.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3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70.xml.rels" ContentType="application/vnd.openxmlformats-package.relationships+xml"/>
  <Override PartName="/ppt/slideLayouts/_rels/slideLayout66.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64.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60.xml" ContentType="application/vnd.openxmlformats-officedocument.presentationml.slideLayout+xml"/>
  <Override PartName="/ppt/slideLayouts/slideLayout19.xml" ContentType="application/vnd.openxmlformats-officedocument.presentationml.slideLayout+xml"/>
  <Override PartName="/ppt/slideLayouts/slideLayout61.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58.xml" ContentType="application/vnd.openxmlformats-officedocument.presentationml.slideLayout+xml"/>
  <Override PartName="/ppt/slideLayouts/slideLayout17.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2.xml" ContentType="application/vnd.openxmlformats-officedocument.presentationml.slideLayout+xml"/>
  <Override PartName="/ppt/slideLayouts/slideLayout23.xml" ContentType="application/vnd.openxmlformats-officedocument.presentationml.slideLayout+xml"/>
  <Override PartName="/ppt/slideLayouts/slideLayout71.xml" ContentType="application/vnd.openxmlformats-officedocument.presentationml.slideLayout+xml"/>
  <Override PartName="/ppt/slideLayouts/slideLayout29.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70.xml" ContentType="application/vnd.openxmlformats-officedocument.presentationml.slideLayout+xml"/>
  <Override PartName="/ppt/slideLayouts/slideLayout28.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media/image50.png" ContentType="image/png"/>
  <Override PartName="/ppt/media/image52.tif" ContentType="image/tiff"/>
  <Override PartName="/ppt/media/image49.tif" ContentType="image/tiff"/>
  <Override PartName="/ppt/media/image48.jpeg" ContentType="image/jpeg"/>
  <Override PartName="/ppt/media/image78.png" ContentType="image/png"/>
  <Override PartName="/ppt/media/image47.jpeg" ContentType="image/jpeg"/>
  <Override PartName="/ppt/media/image68.png" ContentType="image/png"/>
  <Override PartName="/ppt/media/image46.jpeg" ContentType="image/jpeg"/>
  <Override PartName="/ppt/media/image58.png" ContentType="image/png"/>
  <Override PartName="/ppt/media/image45.png" ContentType="image/png"/>
  <Override PartName="/ppt/media/image44.png" ContentType="image/png"/>
  <Override PartName="/ppt/media/image42.png" ContentType="image/png"/>
  <Override PartName="/ppt/media/image41.png" ContentType="image/png"/>
  <Override PartName="/ppt/media/image40.png" ContentType="image/png"/>
  <Override PartName="/ppt/media/image31.jpeg" ContentType="image/jpeg"/>
  <Override PartName="/ppt/media/media33.mp4" ContentType="video/mp4"/>
  <Override PartName="/ppt/media/image30.jpeg" ContentType="image/jpeg"/>
  <Override PartName="/ppt/media/image29.jpeg" ContentType="image/jpeg"/>
  <Override PartName="/ppt/media/image39.png" ContentType="image/png"/>
  <Override PartName="/ppt/media/image64.jpeg" ContentType="image/jpeg"/>
  <Override PartName="/ppt/media/image9.png" ContentType="image/png"/>
  <Override PartName="/ppt/media/image54.tif" ContentType="image/tiff"/>
  <Override PartName="/ppt/media/image16.png" ContentType="image/png"/>
  <Override PartName="/ppt/media/image4.png" ContentType="image/png"/>
  <Override PartName="/ppt/media/image81.png" ContentType="image/png"/>
  <Override PartName="/ppt/media/image38.png" ContentType="image/png"/>
  <Override PartName="/ppt/media/image8.png" ContentType="image/png"/>
  <Override PartName="/ppt/media/image85.png" ContentType="image/png"/>
  <Override PartName="/ppt/media/image12.png" ContentType="image/png"/>
  <Override PartName="/ppt/media/image37.png" ContentType="image/png"/>
  <Override PartName="/ppt/media/image7.png" ContentType="image/png"/>
  <Override PartName="/ppt/media/image19.png" ContentType="image/png"/>
  <Override PartName="/ppt/media/hdphoto1.wdp" ContentType="image/vnd.ms-photo"/>
  <Override PartName="/ppt/media/image11.png" ContentType="image/png"/>
  <Override PartName="/ppt/media/image36.png" ContentType="image/png"/>
  <Override PartName="/ppt/media/image6.png" ContentType="image/png"/>
  <Override PartName="/ppt/media/image18.png" ContentType="image/png"/>
  <Override PartName="/ppt/media/image83.png" ContentType="image/png"/>
  <Override PartName="/ppt/media/image10.png" ContentType="image/png"/>
  <Override PartName="/ppt/media/image97.png" ContentType="image/png"/>
  <Override PartName="/ppt/media/image60.png" ContentType="image/png"/>
  <Override PartName="/ppt/media/image56.tif" ContentType="image/tiff"/>
  <Override PartName="/ppt/media/image63.jpeg" ContentType="image/jpeg"/>
  <Override PartName="/ppt/media/image94.png" ContentType="image/png"/>
  <Override PartName="/ppt/media/image53.tif" ContentType="image/tiff"/>
  <Override PartName="/ppt/media/image67.png" ContentType="image/png"/>
  <Override PartName="/ppt/media/image69.png" ContentType="image/png"/>
  <Override PartName="/ppt/media/image70.png" ContentType="image/png"/>
  <Override PartName="/ppt/media/image71.jpeg" ContentType="image/jpeg"/>
  <Override PartName="/ppt/media/image72.png" ContentType="image/png"/>
  <Override PartName="/ppt/media/image73.png" ContentType="image/png"/>
  <Override PartName="/ppt/media/image62.png" ContentType="image/png"/>
  <Override PartName="/ppt/media/image59.png" ContentType="image/png"/>
  <Override PartName="/ppt/media/image22.png" ContentType="image/png"/>
  <Override PartName="/ppt/media/image61.png" ContentType="image/png"/>
  <Override PartName="/ppt/media/image96.png" ContentType="image/png"/>
  <Override PartName="/ppt/media/image32.jpeg" ContentType="image/jpeg"/>
  <Override PartName="/ppt/media/image23.png" ContentType="image/png"/>
  <Override PartName="/ppt/media/image55.jpeg" ContentType="image/jpeg"/>
  <Override PartName="/ppt/media/image95.png" ContentType="image/png"/>
  <Override PartName="/ppt/media/hdphoto2.wdp" ContentType="image/vnd.ms-photo"/>
  <Override PartName="/ppt/media/image89.png" ContentType="image/png"/>
  <Override PartName="/ppt/media/image77.png" ContentType="image/png"/>
  <Override PartName="/ppt/media/image88.png" ContentType="image/png"/>
  <Override PartName="/ppt/media/image76.png" ContentType="image/png"/>
  <Override PartName="/ppt/media/image87.png" ContentType="image/png"/>
  <Override PartName="/ppt/media/image65.jpeg" ContentType="image/jpeg"/>
  <Override PartName="/ppt/media/image66.png" ContentType="image/png"/>
  <Override PartName="/ppt/media/image86.wmf" ContentType="image/x-wmf"/>
  <Override PartName="/ppt/media/image75.png" ContentType="image/png"/>
  <Override PartName="/ppt/media/image84.jpeg" ContentType="image/jpeg"/>
  <Override PartName="/ppt/media/image79.png" ContentType="image/png"/>
  <Override PartName="/ppt/media/image74.png" ContentType="image/png"/>
  <Override PartName="/ppt/media/image21.png" ContentType="image/png"/>
  <Override PartName="/ppt/media/image20.png" ContentType="image/png"/>
  <Override PartName="/ppt/media/image57.png" ContentType="image/png"/>
  <Override PartName="/ppt/media/image51.tif" ContentType="image/tiff"/>
  <Override PartName="/ppt/media/image24.png" ContentType="image/png"/>
  <Override PartName="/ppt/media/image13.png" ContentType="image/png"/>
  <Override PartName="/ppt/media/image1.png" ContentType="image/png"/>
  <Override PartName="/ppt/media/image90.png" ContentType="image/png"/>
  <Override PartName="/ppt/media/image25.png" ContentType="image/png"/>
  <Override PartName="/ppt/media/image2.png" ContentType="image/png"/>
  <Override PartName="/ppt/media/image14.png" ContentType="image/png"/>
  <Override PartName="/ppt/media/image43.jpeg" ContentType="image/jpeg"/>
  <Override PartName="/ppt/media/image28.png" ContentType="image/png"/>
  <Override PartName="/ppt/media/image93.png" ContentType="image/png"/>
  <Override PartName="/ppt/media/image91.png" ContentType="image/png"/>
  <Override PartName="/ppt/media/image26.png" ContentType="image/png"/>
  <Override PartName="/ppt/media/image15.png" ContentType="image/png"/>
  <Override PartName="/ppt/media/image80.png" ContentType="image/png"/>
  <Override PartName="/ppt/media/image3.png" ContentType="image/png"/>
  <Override PartName="/ppt/media/image92.png" ContentType="image/png"/>
  <Override PartName="/ppt/media/image27.png" ContentType="image/png"/>
  <Override PartName="/ppt/media/image34.png" ContentType="image/png"/>
  <Override PartName="/ppt/media/image17.png" ContentType="image/png"/>
  <Override PartName="/ppt/media/image82.png" ContentType="image/png"/>
  <Override PartName="/ppt/media/image5.png" ContentType="image/png"/>
  <Override PartName="/ppt/media/image35.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2.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23.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9.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s-ES" sz="1800" spc="-1" strike="noStrike">
                <a:solidFill>
                  <a:srgbClr val="000000"/>
                </a:solidFill>
                <a:latin typeface="Calibri"/>
              </a:rPr>
              <a:t>Click to move the slide</a:t>
            </a:r>
            <a:endParaRPr b="0" lang="es-ES" sz="1800" spc="-1" strike="noStrike">
              <a:solidFill>
                <a:srgbClr val="000000"/>
              </a:solidFill>
              <a:latin typeface="Calibri"/>
            </a:endParaRPr>
          </a:p>
        </p:txBody>
      </p:sp>
      <p:sp>
        <p:nvSpPr>
          <p:cNvPr id="25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254"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255" name="PlaceHolder 4"/>
          <p:cNvSpPr>
            <a:spLocks noGrp="1"/>
          </p:cNvSpPr>
          <p:nvPr>
            <p:ph type="dt" idx="19"/>
          </p:nvPr>
        </p:nvSpPr>
        <p:spPr>
          <a:xfrm>
            <a:off x="4278960" y="0"/>
            <a:ext cx="3280680" cy="53424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256" name="PlaceHolder 5"/>
          <p:cNvSpPr>
            <a:spLocks noGrp="1"/>
          </p:cNvSpPr>
          <p:nvPr>
            <p:ph type="ftr" idx="20"/>
          </p:nvPr>
        </p:nvSpPr>
        <p:spPr>
          <a:xfrm>
            <a:off x="0" y="10157400"/>
            <a:ext cx="3280680" cy="53424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257" name="PlaceHolder 6"/>
          <p:cNvSpPr>
            <a:spLocks noGrp="1"/>
          </p:cNvSpPr>
          <p:nvPr>
            <p:ph type="sldNum" idx="21"/>
          </p:nvPr>
        </p:nvSpPr>
        <p:spPr>
          <a:xfrm>
            <a:off x="4278960" y="10157400"/>
            <a:ext cx="3280680" cy="53424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F28580EC-11E5-4F8F-AAAE-7E8F80AF452C}"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PlaceHolder 1"/>
          <p:cNvSpPr>
            <a:spLocks noGrp="1"/>
          </p:cNvSpPr>
          <p:nvPr>
            <p:ph type="sldImg"/>
          </p:nvPr>
        </p:nvSpPr>
        <p:spPr>
          <a:xfrm>
            <a:off x="1371600" y="1143000"/>
            <a:ext cx="4114440" cy="3085920"/>
          </a:xfrm>
          <a:prstGeom prst="rect">
            <a:avLst/>
          </a:prstGeom>
          <a:ln w="0">
            <a:noFill/>
          </a:ln>
        </p:spPr>
      </p:sp>
      <p:sp>
        <p:nvSpPr>
          <p:cNvPr id="525" name="PlaceHolder 2"/>
          <p:cNvSpPr>
            <a:spLocks noGrp="1"/>
          </p:cNvSpPr>
          <p:nvPr>
            <p:ph type="body"/>
          </p:nvPr>
        </p:nvSpPr>
        <p:spPr>
          <a:xfrm>
            <a:off x="685800" y="4400640"/>
            <a:ext cx="5486040" cy="3600000"/>
          </a:xfrm>
          <a:prstGeom prst="rect">
            <a:avLst/>
          </a:prstGeom>
          <a:noFill/>
          <a:ln w="0">
            <a:noFill/>
          </a:ln>
        </p:spPr>
        <p:txBody>
          <a:bodyPr anchor="t">
            <a:noAutofit/>
          </a:bodyPr>
          <a:p>
            <a:endParaRPr b="0" lang="en-US" sz="2000" spc="-1" strike="noStrike">
              <a:latin typeface="Arial"/>
            </a:endParaRPr>
          </a:p>
        </p:txBody>
      </p:sp>
      <p:sp>
        <p:nvSpPr>
          <p:cNvPr id="526"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algn="r">
              <a:lnSpc>
                <a:spcPct val="100000"/>
              </a:lnSpc>
              <a:buNone/>
              <a:defRPr b="0" lang="sv-SE" sz="1200" spc="-1" strike="noStrike">
                <a:solidFill>
                  <a:srgbClr val="000000"/>
                </a:solidFill>
                <a:latin typeface="+mn-lt"/>
                <a:ea typeface="+mn-ea"/>
              </a:defRPr>
            </a:lvl1pPr>
          </a:lstStyle>
          <a:p>
            <a:pPr algn="r">
              <a:lnSpc>
                <a:spcPct val="100000"/>
              </a:lnSpc>
              <a:buNone/>
            </a:pPr>
            <a:fld id="{C09E82DF-C230-412E-94FF-FABA391C4723}" type="slidenum">
              <a:rPr b="0" lang="sv-SE" sz="1200" spc="-1" strike="noStrike">
                <a:solidFill>
                  <a:srgbClr val="000000"/>
                </a:solidFill>
                <a:latin typeface="+mn-lt"/>
                <a:ea typeface="+mn-ea"/>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077730B3-39F9-4771-AE7F-8D67444A3190}"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7" name="PlaceHolder 2"/>
          <p:cNvSpPr>
            <a:spLocks noGrp="1"/>
          </p:cNvSpPr>
          <p:nvPr>
            <p:ph/>
          </p:nvPr>
        </p:nvSpPr>
        <p:spPr>
          <a:xfrm>
            <a:off x="1792440" y="6127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8" name="PlaceHolder 3"/>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76115D45-CC66-4E85-8F8E-5371D52653A6}"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0"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31"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32"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33" name="PlaceHolder 5"/>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75B53A0D-DEB0-46C2-9D79-7392898B4CF2}" type="slidenum">
              <a:t>&lt;#&gt;</a:t>
            </a:fld>
          </a:p>
        </p:txBody>
      </p:sp>
      <p:sp>
        <p:nvSpPr>
          <p:cNvPr id="9" name="PlaceHolder 8"/>
          <p:cNvSpPr>
            <a:spLocks noGrp="1"/>
          </p:cNvSpPr>
          <p:nvPr>
            <p:ph type="dt" idx="1"/>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5" name="PlaceHolder 2"/>
          <p:cNvSpPr>
            <a:spLocks noGrp="1"/>
          </p:cNvSpPr>
          <p:nvPr>
            <p:ph/>
          </p:nvPr>
        </p:nvSpPr>
        <p:spPr>
          <a:xfrm>
            <a:off x="17924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36" name="PlaceHolder 3"/>
          <p:cNvSpPr>
            <a:spLocks noGrp="1"/>
          </p:cNvSpPr>
          <p:nvPr>
            <p:ph/>
          </p:nvPr>
        </p:nvSpPr>
        <p:spPr>
          <a:xfrm>
            <a:off x="364716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37" name="PlaceHolder 4"/>
          <p:cNvSpPr>
            <a:spLocks noGrp="1"/>
          </p:cNvSpPr>
          <p:nvPr>
            <p:ph/>
          </p:nvPr>
        </p:nvSpPr>
        <p:spPr>
          <a:xfrm>
            <a:off x="55022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38" name="PlaceHolder 5"/>
          <p:cNvSpPr>
            <a:spLocks noGrp="1"/>
          </p:cNvSpPr>
          <p:nvPr>
            <p:ph/>
          </p:nvPr>
        </p:nvSpPr>
        <p:spPr>
          <a:xfrm>
            <a:off x="17924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39" name="PlaceHolder 6"/>
          <p:cNvSpPr>
            <a:spLocks noGrp="1"/>
          </p:cNvSpPr>
          <p:nvPr>
            <p:ph/>
          </p:nvPr>
        </p:nvSpPr>
        <p:spPr>
          <a:xfrm>
            <a:off x="364716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40" name="PlaceHolder 7"/>
          <p:cNvSpPr>
            <a:spLocks noGrp="1"/>
          </p:cNvSpPr>
          <p:nvPr>
            <p:ph/>
          </p:nvPr>
        </p:nvSpPr>
        <p:spPr>
          <a:xfrm>
            <a:off x="55022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A28FA85E-E8A7-4A6C-ACD2-AF5115A20D25}" type="slidenum">
              <a:t>&lt;#&gt;</a:t>
            </a:fld>
          </a:p>
        </p:txBody>
      </p:sp>
      <p:sp>
        <p:nvSpPr>
          <p:cNvPr id="11" name="PlaceHolder 10"/>
          <p:cNvSpPr>
            <a:spLocks noGrp="1"/>
          </p:cNvSpPr>
          <p:nvPr>
            <p:ph type="dt" idx="1"/>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795779EC-95D4-48D1-B51A-20E4994449CF}"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48" name="PlaceHolder 2"/>
          <p:cNvSpPr>
            <a:spLocks noGrp="1"/>
          </p:cNvSpPr>
          <p:nvPr>
            <p:ph type="subTitle"/>
          </p:nvPr>
        </p:nvSpPr>
        <p:spPr>
          <a:xfrm>
            <a:off x="1792440" y="612720"/>
            <a:ext cx="5486040" cy="41144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D4A5568F-999D-43BA-9EC5-7104D4CCD566}" type="slidenum">
              <a:t>&lt;#&gt;</a:t>
            </a:fld>
          </a:p>
        </p:txBody>
      </p:sp>
      <p:sp>
        <p:nvSpPr>
          <p:cNvPr id="6" name="PlaceHolder 5"/>
          <p:cNvSpPr>
            <a:spLocks noGrp="1"/>
          </p:cNvSpPr>
          <p:nvPr>
            <p:ph type="dt" idx="4"/>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50" name="PlaceHolder 2"/>
          <p:cNvSpPr>
            <a:spLocks noGrp="1"/>
          </p:cNvSpPr>
          <p:nvPr>
            <p:ph/>
          </p:nvPr>
        </p:nvSpPr>
        <p:spPr>
          <a:xfrm>
            <a:off x="1792440" y="612720"/>
            <a:ext cx="548604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A448BD0F-43BE-4BBD-A334-41DD601A5C7B}" type="slidenum">
              <a:t>&lt;#&gt;</a:t>
            </a:fld>
          </a:p>
        </p:txBody>
      </p:sp>
      <p:sp>
        <p:nvSpPr>
          <p:cNvPr id="6" name="PlaceHolder 5"/>
          <p:cNvSpPr>
            <a:spLocks noGrp="1"/>
          </p:cNvSpPr>
          <p:nvPr>
            <p:ph type="dt" idx="4"/>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52"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3"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0FFF5046-BEE7-4ABE-8ED9-436425B726F9}" type="slidenum">
              <a:t>&lt;#&gt;</a:t>
            </a:fld>
          </a:p>
        </p:txBody>
      </p:sp>
      <p:sp>
        <p:nvSpPr>
          <p:cNvPr id="7" name="PlaceHolder 6"/>
          <p:cNvSpPr>
            <a:spLocks noGrp="1"/>
          </p:cNvSpPr>
          <p:nvPr>
            <p:ph type="dt" idx="4"/>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694B1D4F-4D9F-46A7-B240-608BDEEA8F94}" type="slidenum">
              <a:t>&lt;#&gt;</a:t>
            </a:fld>
          </a:p>
        </p:txBody>
      </p:sp>
      <p:sp>
        <p:nvSpPr>
          <p:cNvPr id="5" name="PlaceHolder 4"/>
          <p:cNvSpPr>
            <a:spLocks noGrp="1"/>
          </p:cNvSpPr>
          <p:nvPr>
            <p:ph type="dt" idx="4"/>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792440" y="4800600"/>
            <a:ext cx="5486040" cy="2626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2E62AF68-29FA-400D-BCBE-798D5FC2DA23}" type="slidenum">
              <a:t>&lt;#&gt;</a:t>
            </a:fld>
          </a:p>
        </p:txBody>
      </p:sp>
      <p:sp>
        <p:nvSpPr>
          <p:cNvPr id="5" name="PlaceHolder 4"/>
          <p:cNvSpPr>
            <a:spLocks noGrp="1"/>
          </p:cNvSpPr>
          <p:nvPr>
            <p:ph type="dt" idx="4"/>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57"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8"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9"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0C9CF6C1-6FF4-4ACC-BF12-10D44837BFFE}"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6" name="PlaceHolder 2"/>
          <p:cNvSpPr>
            <a:spLocks noGrp="1"/>
          </p:cNvSpPr>
          <p:nvPr>
            <p:ph type="subTitle"/>
          </p:nvPr>
        </p:nvSpPr>
        <p:spPr>
          <a:xfrm>
            <a:off x="1792440" y="612720"/>
            <a:ext cx="5486040" cy="41144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B797B9E1-7439-4CC3-B932-F97D77E41EDF}"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61"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2"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3" name="PlaceHolder 4"/>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A471FB86-9796-407D-998B-4581B8AD8883}"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65"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6"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7" name="PlaceHolder 4"/>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6A8BEC50-3F10-478E-A59A-265E84D2B0C6}" type="slidenum">
              <a:t>&lt;#&gt;</a:t>
            </a:fld>
          </a:p>
        </p:txBody>
      </p:sp>
      <p:sp>
        <p:nvSpPr>
          <p:cNvPr id="8" name="PlaceHolder 7"/>
          <p:cNvSpPr>
            <a:spLocks noGrp="1"/>
          </p:cNvSpPr>
          <p:nvPr>
            <p:ph type="dt" idx="4"/>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69" name="PlaceHolder 2"/>
          <p:cNvSpPr>
            <a:spLocks noGrp="1"/>
          </p:cNvSpPr>
          <p:nvPr>
            <p:ph/>
          </p:nvPr>
        </p:nvSpPr>
        <p:spPr>
          <a:xfrm>
            <a:off x="1792440" y="6127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0" name="PlaceHolder 3"/>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0AE639F9-6074-4693-8A49-067FD2C2EE9B}" type="slidenum">
              <a:t>&lt;#&gt;</a:t>
            </a:fld>
          </a:p>
        </p:txBody>
      </p:sp>
      <p:sp>
        <p:nvSpPr>
          <p:cNvPr id="7" name="PlaceHolder 6"/>
          <p:cNvSpPr>
            <a:spLocks noGrp="1"/>
          </p:cNvSpPr>
          <p:nvPr>
            <p:ph type="dt" idx="4"/>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72"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3"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4"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5" name="PlaceHolder 5"/>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97B9D5FC-B080-499F-87D4-4A9CE8510545}" type="slidenum">
              <a:t>&lt;#&gt;</a:t>
            </a:fld>
          </a:p>
        </p:txBody>
      </p:sp>
      <p:sp>
        <p:nvSpPr>
          <p:cNvPr id="9" name="PlaceHolder 8"/>
          <p:cNvSpPr>
            <a:spLocks noGrp="1"/>
          </p:cNvSpPr>
          <p:nvPr>
            <p:ph type="dt" idx="4"/>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77" name="PlaceHolder 2"/>
          <p:cNvSpPr>
            <a:spLocks noGrp="1"/>
          </p:cNvSpPr>
          <p:nvPr>
            <p:ph/>
          </p:nvPr>
        </p:nvSpPr>
        <p:spPr>
          <a:xfrm>
            <a:off x="17924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8" name="PlaceHolder 3"/>
          <p:cNvSpPr>
            <a:spLocks noGrp="1"/>
          </p:cNvSpPr>
          <p:nvPr>
            <p:ph/>
          </p:nvPr>
        </p:nvSpPr>
        <p:spPr>
          <a:xfrm>
            <a:off x="364716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9" name="PlaceHolder 4"/>
          <p:cNvSpPr>
            <a:spLocks noGrp="1"/>
          </p:cNvSpPr>
          <p:nvPr>
            <p:ph/>
          </p:nvPr>
        </p:nvSpPr>
        <p:spPr>
          <a:xfrm>
            <a:off x="55022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80" name="PlaceHolder 5"/>
          <p:cNvSpPr>
            <a:spLocks noGrp="1"/>
          </p:cNvSpPr>
          <p:nvPr>
            <p:ph/>
          </p:nvPr>
        </p:nvSpPr>
        <p:spPr>
          <a:xfrm>
            <a:off x="17924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81" name="PlaceHolder 6"/>
          <p:cNvSpPr>
            <a:spLocks noGrp="1"/>
          </p:cNvSpPr>
          <p:nvPr>
            <p:ph/>
          </p:nvPr>
        </p:nvSpPr>
        <p:spPr>
          <a:xfrm>
            <a:off x="364716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82" name="PlaceHolder 7"/>
          <p:cNvSpPr>
            <a:spLocks noGrp="1"/>
          </p:cNvSpPr>
          <p:nvPr>
            <p:ph/>
          </p:nvPr>
        </p:nvSpPr>
        <p:spPr>
          <a:xfrm>
            <a:off x="55022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A8138AFC-1978-4712-9C30-6F1E7B63E242}" type="slidenum">
              <a:t>&lt;#&gt;</a:t>
            </a:fld>
          </a:p>
        </p:txBody>
      </p:sp>
      <p:sp>
        <p:nvSpPr>
          <p:cNvPr id="11" name="PlaceHolder 10"/>
          <p:cNvSpPr>
            <a:spLocks noGrp="1"/>
          </p:cNvSpPr>
          <p:nvPr>
            <p:ph type="dt" idx="4"/>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653D24E5-F479-4005-B5DD-B3F8FDBCAEEA}" type="slidenum">
              <a:t>&lt;#&gt;</a:t>
            </a:fld>
          </a:p>
        </p:txBody>
      </p:sp>
      <p:sp>
        <p:nvSpPr>
          <p:cNvPr id="4" name="PlaceHolder 3"/>
          <p:cNvSpPr>
            <a:spLocks noGrp="1"/>
          </p:cNvSpPr>
          <p:nvPr>
            <p:ph type="dt" idx="7"/>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91" name="PlaceHolder 2"/>
          <p:cNvSpPr>
            <a:spLocks noGrp="1"/>
          </p:cNvSpPr>
          <p:nvPr>
            <p:ph type="subTitle"/>
          </p:nvPr>
        </p:nvSpPr>
        <p:spPr>
          <a:xfrm>
            <a:off x="1792440" y="612720"/>
            <a:ext cx="5486040" cy="41144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63552A9D-F1E4-464B-A197-97A8BF97B727}" type="slidenum">
              <a:t>&lt;#&gt;</a:t>
            </a:fld>
          </a:p>
        </p:txBody>
      </p:sp>
      <p:sp>
        <p:nvSpPr>
          <p:cNvPr id="6" name="PlaceHolder 5"/>
          <p:cNvSpPr>
            <a:spLocks noGrp="1"/>
          </p:cNvSpPr>
          <p:nvPr>
            <p:ph type="dt" idx="7"/>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93" name="PlaceHolder 2"/>
          <p:cNvSpPr>
            <a:spLocks noGrp="1"/>
          </p:cNvSpPr>
          <p:nvPr>
            <p:ph/>
          </p:nvPr>
        </p:nvSpPr>
        <p:spPr>
          <a:xfrm>
            <a:off x="1792440" y="612720"/>
            <a:ext cx="548604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BF76BAD1-5988-4495-AEE5-DAB1B840B5CB}" type="slidenum">
              <a:t>&lt;#&gt;</a:t>
            </a:fld>
          </a:p>
        </p:txBody>
      </p:sp>
      <p:sp>
        <p:nvSpPr>
          <p:cNvPr id="6" name="PlaceHolder 5"/>
          <p:cNvSpPr>
            <a:spLocks noGrp="1"/>
          </p:cNvSpPr>
          <p:nvPr>
            <p:ph type="dt" idx="7"/>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95"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96"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B62A3A38-9508-481A-B1B9-ED8E6A36F3EC}" type="slidenum">
              <a:t>&lt;#&gt;</a:t>
            </a:fld>
          </a:p>
        </p:txBody>
      </p:sp>
      <p:sp>
        <p:nvSpPr>
          <p:cNvPr id="7" name="PlaceHolder 6"/>
          <p:cNvSpPr>
            <a:spLocks noGrp="1"/>
          </p:cNvSpPr>
          <p:nvPr>
            <p:ph type="dt" idx="7"/>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9F179BD0-F8BE-4243-9B2B-6863E1D51BC8}" type="slidenum">
              <a:t>&lt;#&gt;</a:t>
            </a:fld>
          </a:p>
        </p:txBody>
      </p:sp>
      <p:sp>
        <p:nvSpPr>
          <p:cNvPr id="5" name="PlaceHolder 4"/>
          <p:cNvSpPr>
            <a:spLocks noGrp="1"/>
          </p:cNvSpPr>
          <p:nvPr>
            <p:ph type="dt" idx="7"/>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8" name="PlaceHolder 2"/>
          <p:cNvSpPr>
            <a:spLocks noGrp="1"/>
          </p:cNvSpPr>
          <p:nvPr>
            <p:ph/>
          </p:nvPr>
        </p:nvSpPr>
        <p:spPr>
          <a:xfrm>
            <a:off x="1792440" y="612720"/>
            <a:ext cx="548604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1F8FC058-98E8-4806-A017-F649384A904B}"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1792440" y="4800600"/>
            <a:ext cx="5486040" cy="2626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11962875-0DD6-4722-A379-8371F0FD372E}" type="slidenum">
              <a:t>&lt;#&gt;</a:t>
            </a:fld>
          </a:p>
        </p:txBody>
      </p:sp>
      <p:sp>
        <p:nvSpPr>
          <p:cNvPr id="5" name="PlaceHolder 4"/>
          <p:cNvSpPr>
            <a:spLocks noGrp="1"/>
          </p:cNvSpPr>
          <p:nvPr>
            <p:ph type="dt" idx="7"/>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00"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01"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02"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3F48D554-199F-4B44-AD93-378138F391F5}"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04"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05"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06" name="PlaceHolder 4"/>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8069F161-439E-4E87-8137-8D12B1BE3B5E}"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08"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09"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10" name="PlaceHolder 4"/>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C63FC01A-8010-4A5A-AA03-308B7AA2F25E}" type="slidenum">
              <a:t>&lt;#&gt;</a:t>
            </a:fld>
          </a:p>
        </p:txBody>
      </p:sp>
      <p:sp>
        <p:nvSpPr>
          <p:cNvPr id="8" name="PlaceHolder 7"/>
          <p:cNvSpPr>
            <a:spLocks noGrp="1"/>
          </p:cNvSpPr>
          <p:nvPr>
            <p:ph type="dt" idx="7"/>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12" name="PlaceHolder 2"/>
          <p:cNvSpPr>
            <a:spLocks noGrp="1"/>
          </p:cNvSpPr>
          <p:nvPr>
            <p:ph/>
          </p:nvPr>
        </p:nvSpPr>
        <p:spPr>
          <a:xfrm>
            <a:off x="1792440" y="6127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13" name="PlaceHolder 3"/>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1649FC04-CE54-432D-86A3-F88135EACB80}" type="slidenum">
              <a:t>&lt;#&gt;</a:t>
            </a:fld>
          </a:p>
        </p:txBody>
      </p:sp>
      <p:sp>
        <p:nvSpPr>
          <p:cNvPr id="7" name="PlaceHolder 6"/>
          <p:cNvSpPr>
            <a:spLocks noGrp="1"/>
          </p:cNvSpPr>
          <p:nvPr>
            <p:ph type="dt" idx="7"/>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15"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16"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17"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18" name="PlaceHolder 5"/>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4902D9DC-07C5-4D53-9D15-4587C7EAE3BE}" type="slidenum">
              <a:t>&lt;#&gt;</a:t>
            </a:fld>
          </a:p>
        </p:txBody>
      </p:sp>
      <p:sp>
        <p:nvSpPr>
          <p:cNvPr id="9" name="PlaceHolder 8"/>
          <p:cNvSpPr>
            <a:spLocks noGrp="1"/>
          </p:cNvSpPr>
          <p:nvPr>
            <p:ph type="dt" idx="7"/>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20" name="PlaceHolder 2"/>
          <p:cNvSpPr>
            <a:spLocks noGrp="1"/>
          </p:cNvSpPr>
          <p:nvPr>
            <p:ph/>
          </p:nvPr>
        </p:nvSpPr>
        <p:spPr>
          <a:xfrm>
            <a:off x="17924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21" name="PlaceHolder 3"/>
          <p:cNvSpPr>
            <a:spLocks noGrp="1"/>
          </p:cNvSpPr>
          <p:nvPr>
            <p:ph/>
          </p:nvPr>
        </p:nvSpPr>
        <p:spPr>
          <a:xfrm>
            <a:off x="364716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22" name="PlaceHolder 4"/>
          <p:cNvSpPr>
            <a:spLocks noGrp="1"/>
          </p:cNvSpPr>
          <p:nvPr>
            <p:ph/>
          </p:nvPr>
        </p:nvSpPr>
        <p:spPr>
          <a:xfrm>
            <a:off x="55022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23" name="PlaceHolder 5"/>
          <p:cNvSpPr>
            <a:spLocks noGrp="1"/>
          </p:cNvSpPr>
          <p:nvPr>
            <p:ph/>
          </p:nvPr>
        </p:nvSpPr>
        <p:spPr>
          <a:xfrm>
            <a:off x="17924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24" name="PlaceHolder 6"/>
          <p:cNvSpPr>
            <a:spLocks noGrp="1"/>
          </p:cNvSpPr>
          <p:nvPr>
            <p:ph/>
          </p:nvPr>
        </p:nvSpPr>
        <p:spPr>
          <a:xfrm>
            <a:off x="364716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25" name="PlaceHolder 7"/>
          <p:cNvSpPr>
            <a:spLocks noGrp="1"/>
          </p:cNvSpPr>
          <p:nvPr>
            <p:ph/>
          </p:nvPr>
        </p:nvSpPr>
        <p:spPr>
          <a:xfrm>
            <a:off x="55022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7772AE7E-1F13-44BE-B2B8-DCAFC42705C6}" type="slidenum">
              <a:t>&lt;#&gt;</a:t>
            </a:fld>
          </a:p>
        </p:txBody>
      </p:sp>
      <p:sp>
        <p:nvSpPr>
          <p:cNvPr id="11" name="PlaceHolder 10"/>
          <p:cNvSpPr>
            <a:spLocks noGrp="1"/>
          </p:cNvSpPr>
          <p:nvPr>
            <p:ph type="dt" idx="7"/>
          </p:nvPr>
        </p:nvSpPr>
        <p:spPr/>
        <p:txBody>
          <a:bodyPr/>
          <a:p>
            <a:r>
              <a:rPr lang="en-US"/>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2D1B8A00-B92A-4309-A562-21EEB6BC0CA4}" type="slidenum">
              <a:t>&lt;#&gt;</a:t>
            </a:fld>
          </a:p>
        </p:txBody>
      </p:sp>
      <p:sp>
        <p:nvSpPr>
          <p:cNvPr id="4" name="PlaceHolder 3"/>
          <p:cNvSpPr>
            <a:spLocks noGrp="1"/>
          </p:cNvSpPr>
          <p:nvPr>
            <p:ph type="dt" idx="10"/>
          </p:nvPr>
        </p:nvSpPr>
        <p:spPr/>
        <p:txBody>
          <a:bodyPr/>
          <a:p>
            <a:r>
              <a:rPr lang="en-US"/>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33" name="PlaceHolder 2"/>
          <p:cNvSpPr>
            <a:spLocks noGrp="1"/>
          </p:cNvSpPr>
          <p:nvPr>
            <p:ph type="subTitle"/>
          </p:nvPr>
        </p:nvSpPr>
        <p:spPr>
          <a:xfrm>
            <a:off x="1792440" y="612720"/>
            <a:ext cx="5486040" cy="41144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A86F449F-430A-40EC-8B7F-A2C21D2390F0}" type="slidenum">
              <a:t>&lt;#&gt;</a:t>
            </a:fld>
          </a:p>
        </p:txBody>
      </p:sp>
      <p:sp>
        <p:nvSpPr>
          <p:cNvPr id="6" name="PlaceHolder 5"/>
          <p:cNvSpPr>
            <a:spLocks noGrp="1"/>
          </p:cNvSpPr>
          <p:nvPr>
            <p:ph type="dt" idx="10"/>
          </p:nvPr>
        </p:nvSpPr>
        <p:spPr/>
        <p:txBody>
          <a:bodyPr/>
          <a:p>
            <a:r>
              <a:rPr lang="en-US"/>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35" name="PlaceHolder 2"/>
          <p:cNvSpPr>
            <a:spLocks noGrp="1"/>
          </p:cNvSpPr>
          <p:nvPr>
            <p:ph/>
          </p:nvPr>
        </p:nvSpPr>
        <p:spPr>
          <a:xfrm>
            <a:off x="1792440" y="612720"/>
            <a:ext cx="548604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68A22A65-8D48-490C-9A85-B8EFFF908417}" type="slidenum">
              <a:t>&lt;#&gt;</a:t>
            </a:fld>
          </a:p>
        </p:txBody>
      </p:sp>
      <p:sp>
        <p:nvSpPr>
          <p:cNvPr id="6" name="PlaceHolder 5"/>
          <p:cNvSpPr>
            <a:spLocks noGrp="1"/>
          </p:cNvSpPr>
          <p:nvPr>
            <p:ph type="dt" idx="10"/>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0"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1"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1FB3DE8C-CA7E-49E7-AFBF-FF3B24B3217D}" type="slidenum">
              <a:t>&lt;#&gt;</a:t>
            </a:fld>
          </a:p>
        </p:txBody>
      </p:sp>
      <p:sp>
        <p:nvSpPr>
          <p:cNvPr id="7" name="PlaceHolder 6"/>
          <p:cNvSpPr>
            <a:spLocks noGrp="1"/>
          </p:cNvSpPr>
          <p:nvPr>
            <p:ph type="dt" idx="1"/>
          </p:nvPr>
        </p:nvSpPr>
        <p:spPr/>
        <p:txBody>
          <a:bodyPr/>
          <a:p>
            <a:r>
              <a:rPr lang="en-US"/>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37"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38"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65679CCD-96DA-4EA0-9CDF-9267FC4DBF8A}" type="slidenum">
              <a:t>&lt;#&gt;</a:t>
            </a:fld>
          </a:p>
        </p:txBody>
      </p:sp>
      <p:sp>
        <p:nvSpPr>
          <p:cNvPr id="7" name="PlaceHolder 6"/>
          <p:cNvSpPr>
            <a:spLocks noGrp="1"/>
          </p:cNvSpPr>
          <p:nvPr>
            <p:ph type="dt" idx="10"/>
          </p:nvPr>
        </p:nvSpPr>
        <p:spPr/>
        <p:txBody>
          <a:bodyPr/>
          <a:p>
            <a:r>
              <a:rPr lang="en-US"/>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77C822C9-4739-437D-8E16-F629B96A4C9C}" type="slidenum">
              <a:t>&lt;#&gt;</a:t>
            </a:fld>
          </a:p>
        </p:txBody>
      </p:sp>
      <p:sp>
        <p:nvSpPr>
          <p:cNvPr id="5" name="PlaceHolder 4"/>
          <p:cNvSpPr>
            <a:spLocks noGrp="1"/>
          </p:cNvSpPr>
          <p:nvPr>
            <p:ph type="dt" idx="10"/>
          </p:nvPr>
        </p:nvSpPr>
        <p:spPr/>
        <p:txBody>
          <a:bodyPr/>
          <a:p>
            <a:r>
              <a:rPr lang="en-US"/>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1792440" y="4800600"/>
            <a:ext cx="5486040" cy="2626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30EFE0FB-D594-46A7-850A-0F25FBF4690F}" type="slidenum">
              <a:t>&lt;#&gt;</a:t>
            </a:fld>
          </a:p>
        </p:txBody>
      </p:sp>
      <p:sp>
        <p:nvSpPr>
          <p:cNvPr id="5" name="PlaceHolder 4"/>
          <p:cNvSpPr>
            <a:spLocks noGrp="1"/>
          </p:cNvSpPr>
          <p:nvPr>
            <p:ph type="dt" idx="10"/>
          </p:nvPr>
        </p:nvSpPr>
        <p:spPr/>
        <p:txBody>
          <a:bodyPr/>
          <a:p>
            <a:r>
              <a:rPr lang="en-US"/>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42"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43"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44"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EEADA203-D0BC-4373-BD89-F95918BB064D}" type="slidenum">
              <a:t>&lt;#&gt;</a:t>
            </a:fld>
          </a:p>
        </p:txBody>
      </p:sp>
      <p:sp>
        <p:nvSpPr>
          <p:cNvPr id="8" name="PlaceHolder 7"/>
          <p:cNvSpPr>
            <a:spLocks noGrp="1"/>
          </p:cNvSpPr>
          <p:nvPr>
            <p:ph type="dt" idx="10"/>
          </p:nvPr>
        </p:nvSpPr>
        <p:spPr/>
        <p:txBody>
          <a:bodyPr/>
          <a:p>
            <a:r>
              <a:rPr lang="en-US"/>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46"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47"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48" name="PlaceHolder 4"/>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12678439-B536-4853-8535-CAAD70446A18}" type="slidenum">
              <a:t>&lt;#&gt;</a:t>
            </a:fld>
          </a:p>
        </p:txBody>
      </p:sp>
      <p:sp>
        <p:nvSpPr>
          <p:cNvPr id="8" name="PlaceHolder 7"/>
          <p:cNvSpPr>
            <a:spLocks noGrp="1"/>
          </p:cNvSpPr>
          <p:nvPr>
            <p:ph type="dt" idx="10"/>
          </p:nvPr>
        </p:nvSpPr>
        <p:spPr/>
        <p:txBody>
          <a:bodyPr/>
          <a:p>
            <a:r>
              <a:rPr lang="en-US"/>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50"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51"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52" name="PlaceHolder 4"/>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D913CB7D-468F-443B-A49E-9199A97AE7C5}" type="slidenum">
              <a:t>&lt;#&gt;</a:t>
            </a:fld>
          </a:p>
        </p:txBody>
      </p:sp>
      <p:sp>
        <p:nvSpPr>
          <p:cNvPr id="8" name="PlaceHolder 7"/>
          <p:cNvSpPr>
            <a:spLocks noGrp="1"/>
          </p:cNvSpPr>
          <p:nvPr>
            <p:ph type="dt" idx="10"/>
          </p:nvPr>
        </p:nvSpPr>
        <p:spPr/>
        <p:txBody>
          <a:bodyPr/>
          <a:p>
            <a:r>
              <a:rPr lang="en-US"/>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54" name="PlaceHolder 2"/>
          <p:cNvSpPr>
            <a:spLocks noGrp="1"/>
          </p:cNvSpPr>
          <p:nvPr>
            <p:ph/>
          </p:nvPr>
        </p:nvSpPr>
        <p:spPr>
          <a:xfrm>
            <a:off x="1792440" y="6127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55" name="PlaceHolder 3"/>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1FB0A9AB-8795-414F-953E-25FB33CE8C8D}" type="slidenum">
              <a:t>&lt;#&gt;</a:t>
            </a:fld>
          </a:p>
        </p:txBody>
      </p:sp>
      <p:sp>
        <p:nvSpPr>
          <p:cNvPr id="7" name="PlaceHolder 6"/>
          <p:cNvSpPr>
            <a:spLocks noGrp="1"/>
          </p:cNvSpPr>
          <p:nvPr>
            <p:ph type="dt" idx="10"/>
          </p:nvPr>
        </p:nvSpPr>
        <p:spPr/>
        <p:txBody>
          <a:bodyPr/>
          <a:p>
            <a:r>
              <a:rPr lang="en-US"/>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57"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58"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59"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60" name="PlaceHolder 5"/>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 name="PlaceHolder 6"/>
          <p:cNvSpPr>
            <a:spLocks noGrp="1"/>
          </p:cNvSpPr>
          <p:nvPr>
            <p:ph type="ftr" idx="11"/>
          </p:nvPr>
        </p:nvSpPr>
        <p:spPr/>
        <p:txBody>
          <a:bodyPr/>
          <a:p>
            <a:r>
              <a:t>Footer</a:t>
            </a:r>
          </a:p>
        </p:txBody>
      </p:sp>
      <p:sp>
        <p:nvSpPr>
          <p:cNvPr id="8" name="PlaceHolder 7"/>
          <p:cNvSpPr>
            <a:spLocks noGrp="1"/>
          </p:cNvSpPr>
          <p:nvPr>
            <p:ph type="sldNum" idx="12"/>
          </p:nvPr>
        </p:nvSpPr>
        <p:spPr/>
        <p:txBody>
          <a:bodyPr/>
          <a:p>
            <a:fld id="{42F905B8-25DD-4025-9094-1B17B53CF611}" type="slidenum">
              <a:t>&lt;#&gt;</a:t>
            </a:fld>
          </a:p>
        </p:txBody>
      </p:sp>
      <p:sp>
        <p:nvSpPr>
          <p:cNvPr id="9" name="PlaceHolder 8"/>
          <p:cNvSpPr>
            <a:spLocks noGrp="1"/>
          </p:cNvSpPr>
          <p:nvPr>
            <p:ph type="dt" idx="10"/>
          </p:nvPr>
        </p:nvSpPr>
        <p:spPr/>
        <p:txBody>
          <a:bodyPr/>
          <a:p>
            <a:r>
              <a:rPr lang="en-US"/>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62" name="PlaceHolder 2"/>
          <p:cNvSpPr>
            <a:spLocks noGrp="1"/>
          </p:cNvSpPr>
          <p:nvPr>
            <p:ph/>
          </p:nvPr>
        </p:nvSpPr>
        <p:spPr>
          <a:xfrm>
            <a:off x="17924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63" name="PlaceHolder 3"/>
          <p:cNvSpPr>
            <a:spLocks noGrp="1"/>
          </p:cNvSpPr>
          <p:nvPr>
            <p:ph/>
          </p:nvPr>
        </p:nvSpPr>
        <p:spPr>
          <a:xfrm>
            <a:off x="364716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64" name="PlaceHolder 4"/>
          <p:cNvSpPr>
            <a:spLocks noGrp="1"/>
          </p:cNvSpPr>
          <p:nvPr>
            <p:ph/>
          </p:nvPr>
        </p:nvSpPr>
        <p:spPr>
          <a:xfrm>
            <a:off x="55022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65" name="PlaceHolder 5"/>
          <p:cNvSpPr>
            <a:spLocks noGrp="1"/>
          </p:cNvSpPr>
          <p:nvPr>
            <p:ph/>
          </p:nvPr>
        </p:nvSpPr>
        <p:spPr>
          <a:xfrm>
            <a:off x="17924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66" name="PlaceHolder 6"/>
          <p:cNvSpPr>
            <a:spLocks noGrp="1"/>
          </p:cNvSpPr>
          <p:nvPr>
            <p:ph/>
          </p:nvPr>
        </p:nvSpPr>
        <p:spPr>
          <a:xfrm>
            <a:off x="364716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67" name="PlaceHolder 7"/>
          <p:cNvSpPr>
            <a:spLocks noGrp="1"/>
          </p:cNvSpPr>
          <p:nvPr>
            <p:ph/>
          </p:nvPr>
        </p:nvSpPr>
        <p:spPr>
          <a:xfrm>
            <a:off x="55022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9" name="PlaceHolder 8"/>
          <p:cNvSpPr>
            <a:spLocks noGrp="1"/>
          </p:cNvSpPr>
          <p:nvPr>
            <p:ph type="ftr" idx="11"/>
          </p:nvPr>
        </p:nvSpPr>
        <p:spPr/>
        <p:txBody>
          <a:bodyPr/>
          <a:p>
            <a:r>
              <a:t>Footer</a:t>
            </a:r>
          </a:p>
        </p:txBody>
      </p:sp>
      <p:sp>
        <p:nvSpPr>
          <p:cNvPr id="10" name="PlaceHolder 9"/>
          <p:cNvSpPr>
            <a:spLocks noGrp="1"/>
          </p:cNvSpPr>
          <p:nvPr>
            <p:ph type="sldNum" idx="12"/>
          </p:nvPr>
        </p:nvSpPr>
        <p:spPr/>
        <p:txBody>
          <a:bodyPr/>
          <a:p>
            <a:fld id="{8DBA9F35-517F-4992-A02A-884B0E54AE9E}" type="slidenum">
              <a:t>&lt;#&gt;</a:t>
            </a:fld>
          </a:p>
        </p:txBody>
      </p:sp>
      <p:sp>
        <p:nvSpPr>
          <p:cNvPr id="11" name="PlaceHolder 10"/>
          <p:cNvSpPr>
            <a:spLocks noGrp="1"/>
          </p:cNvSpPr>
          <p:nvPr>
            <p:ph type="dt" idx="10"/>
          </p:nvPr>
        </p:nvSpPr>
        <p:spPr/>
        <p:txBody>
          <a:bodyPr/>
          <a:p>
            <a:r>
              <a:rPr lang="en-US"/>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1A10B8D1-7F3A-42F0-B00F-E4DEE2584EFC}" type="slidenum">
              <a:t>&lt;#&gt;</a:t>
            </a:fld>
          </a:p>
        </p:txBody>
      </p:sp>
      <p:sp>
        <p:nvSpPr>
          <p:cNvPr id="4" name="PlaceHolder 3"/>
          <p:cNvSpPr>
            <a:spLocks noGrp="1"/>
          </p:cNvSpPr>
          <p:nvPr>
            <p:ph type="dt" idx="13"/>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12524D1C-D1D2-4E49-9829-2DE693E4ADED}"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75" name="PlaceHolder 2"/>
          <p:cNvSpPr>
            <a:spLocks noGrp="1"/>
          </p:cNvSpPr>
          <p:nvPr>
            <p:ph type="subTitle"/>
          </p:nvPr>
        </p:nvSpPr>
        <p:spPr>
          <a:xfrm>
            <a:off x="1792440" y="612720"/>
            <a:ext cx="5486040" cy="41144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E6F4DAEB-2B00-48EA-986F-48E07A7E73B6}" type="slidenum">
              <a:t>&lt;#&gt;</a:t>
            </a:fld>
          </a:p>
        </p:txBody>
      </p:sp>
      <p:sp>
        <p:nvSpPr>
          <p:cNvPr id="6" name="PlaceHolder 5"/>
          <p:cNvSpPr>
            <a:spLocks noGrp="1"/>
          </p:cNvSpPr>
          <p:nvPr>
            <p:ph type="dt" idx="13"/>
          </p:nvPr>
        </p:nvSpPr>
        <p:spPr/>
        <p:txBody>
          <a:bodyPr/>
          <a:p>
            <a:r>
              <a:rPr lang="en-US"/>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77" name="PlaceHolder 2"/>
          <p:cNvSpPr>
            <a:spLocks noGrp="1"/>
          </p:cNvSpPr>
          <p:nvPr>
            <p:ph/>
          </p:nvPr>
        </p:nvSpPr>
        <p:spPr>
          <a:xfrm>
            <a:off x="1792440" y="612720"/>
            <a:ext cx="548604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0D6FADDD-C095-4E9D-AADC-12BCDCEA3217}" type="slidenum">
              <a:t>&lt;#&gt;</a:t>
            </a:fld>
          </a:p>
        </p:txBody>
      </p:sp>
      <p:sp>
        <p:nvSpPr>
          <p:cNvPr id="6" name="PlaceHolder 5"/>
          <p:cNvSpPr>
            <a:spLocks noGrp="1"/>
          </p:cNvSpPr>
          <p:nvPr>
            <p:ph type="dt" idx="13"/>
          </p:nvPr>
        </p:nvSpPr>
        <p:spPr/>
        <p:txBody>
          <a:bodyPr/>
          <a:p>
            <a:r>
              <a:rPr lang="en-US"/>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79"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80"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14"/>
          </p:nvPr>
        </p:nvSpPr>
        <p:spPr/>
        <p:txBody>
          <a:bodyPr/>
          <a:p>
            <a:r>
              <a:t>Footer</a:t>
            </a:r>
          </a:p>
        </p:txBody>
      </p:sp>
      <p:sp>
        <p:nvSpPr>
          <p:cNvPr id="6" name="PlaceHolder 5"/>
          <p:cNvSpPr>
            <a:spLocks noGrp="1"/>
          </p:cNvSpPr>
          <p:nvPr>
            <p:ph type="sldNum" idx="15"/>
          </p:nvPr>
        </p:nvSpPr>
        <p:spPr/>
        <p:txBody>
          <a:bodyPr/>
          <a:p>
            <a:fld id="{BFEFAC05-51DE-4CC9-A4E7-8E9CE10A0F35}" type="slidenum">
              <a:t>&lt;#&gt;</a:t>
            </a:fld>
          </a:p>
        </p:txBody>
      </p:sp>
      <p:sp>
        <p:nvSpPr>
          <p:cNvPr id="7" name="PlaceHolder 6"/>
          <p:cNvSpPr>
            <a:spLocks noGrp="1"/>
          </p:cNvSpPr>
          <p:nvPr>
            <p:ph type="dt" idx="13"/>
          </p:nvPr>
        </p:nvSpPr>
        <p:spPr/>
        <p:txBody>
          <a:bodyPr/>
          <a:p>
            <a:r>
              <a:rPr lang="en-US"/>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 name="PlaceHolder 2"/>
          <p:cNvSpPr>
            <a:spLocks noGrp="1"/>
          </p:cNvSpPr>
          <p:nvPr>
            <p:ph type="ftr" idx="14"/>
          </p:nvPr>
        </p:nvSpPr>
        <p:spPr/>
        <p:txBody>
          <a:bodyPr/>
          <a:p>
            <a:r>
              <a:t>Footer</a:t>
            </a:r>
          </a:p>
        </p:txBody>
      </p:sp>
      <p:sp>
        <p:nvSpPr>
          <p:cNvPr id="4" name="PlaceHolder 3"/>
          <p:cNvSpPr>
            <a:spLocks noGrp="1"/>
          </p:cNvSpPr>
          <p:nvPr>
            <p:ph type="sldNum" idx="15"/>
          </p:nvPr>
        </p:nvSpPr>
        <p:spPr/>
        <p:txBody>
          <a:bodyPr/>
          <a:p>
            <a:fld id="{3324C3CC-8892-406A-A7E4-6B56AC0136BD}" type="slidenum">
              <a:t>&lt;#&gt;</a:t>
            </a:fld>
          </a:p>
        </p:txBody>
      </p:sp>
      <p:sp>
        <p:nvSpPr>
          <p:cNvPr id="5" name="PlaceHolder 4"/>
          <p:cNvSpPr>
            <a:spLocks noGrp="1"/>
          </p:cNvSpPr>
          <p:nvPr>
            <p:ph type="dt" idx="13"/>
          </p:nvPr>
        </p:nvSpPr>
        <p:spPr/>
        <p:txBody>
          <a:bodyPr/>
          <a:p>
            <a:r>
              <a:rPr lang="en-US"/>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1792440" y="4800600"/>
            <a:ext cx="5486040" cy="2626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4"/>
          </p:nvPr>
        </p:nvSpPr>
        <p:spPr/>
        <p:txBody>
          <a:bodyPr/>
          <a:p>
            <a:r>
              <a:t>Footer</a:t>
            </a:r>
          </a:p>
        </p:txBody>
      </p:sp>
      <p:sp>
        <p:nvSpPr>
          <p:cNvPr id="4" name="PlaceHolder 3"/>
          <p:cNvSpPr>
            <a:spLocks noGrp="1"/>
          </p:cNvSpPr>
          <p:nvPr>
            <p:ph type="sldNum" idx="15"/>
          </p:nvPr>
        </p:nvSpPr>
        <p:spPr/>
        <p:txBody>
          <a:bodyPr/>
          <a:p>
            <a:fld id="{402703E8-7561-4050-94F2-DCAF1B4484EB}" type="slidenum">
              <a:t>&lt;#&gt;</a:t>
            </a:fld>
          </a:p>
        </p:txBody>
      </p:sp>
      <p:sp>
        <p:nvSpPr>
          <p:cNvPr id="5" name="PlaceHolder 4"/>
          <p:cNvSpPr>
            <a:spLocks noGrp="1"/>
          </p:cNvSpPr>
          <p:nvPr>
            <p:ph type="dt" idx="13"/>
          </p:nvPr>
        </p:nvSpPr>
        <p:spPr/>
        <p:txBody>
          <a:bodyPr/>
          <a:p>
            <a:r>
              <a:rPr lang="en-US"/>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84"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85"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86"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6E1B42AB-EC0F-4732-B9BC-7EDE13633FBC}" type="slidenum">
              <a:t>&lt;#&gt;</a:t>
            </a:fld>
          </a:p>
        </p:txBody>
      </p:sp>
      <p:sp>
        <p:nvSpPr>
          <p:cNvPr id="8" name="PlaceHolder 7"/>
          <p:cNvSpPr>
            <a:spLocks noGrp="1"/>
          </p:cNvSpPr>
          <p:nvPr>
            <p:ph type="dt" idx="13"/>
          </p:nvPr>
        </p:nvSpPr>
        <p:spPr/>
        <p:txBody>
          <a:bodyPr/>
          <a:p>
            <a:r>
              <a:rPr lang="en-US"/>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88"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89"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90" name="PlaceHolder 4"/>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0A932FFB-07C8-45E2-9F50-E2821B9DBAA5}" type="slidenum">
              <a:t>&lt;#&gt;</a:t>
            </a:fld>
          </a:p>
        </p:txBody>
      </p:sp>
      <p:sp>
        <p:nvSpPr>
          <p:cNvPr id="8" name="PlaceHolder 7"/>
          <p:cNvSpPr>
            <a:spLocks noGrp="1"/>
          </p:cNvSpPr>
          <p:nvPr>
            <p:ph type="dt" idx="13"/>
          </p:nvPr>
        </p:nvSpPr>
        <p:spPr/>
        <p:txBody>
          <a:bodyPr/>
          <a:p>
            <a:r>
              <a:rPr lang="en-US"/>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92"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93"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94" name="PlaceHolder 4"/>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6CFD7851-BBE1-44CD-943F-B2350E5821EC}" type="slidenum">
              <a:t>&lt;#&gt;</a:t>
            </a:fld>
          </a:p>
        </p:txBody>
      </p:sp>
      <p:sp>
        <p:nvSpPr>
          <p:cNvPr id="8" name="PlaceHolder 7"/>
          <p:cNvSpPr>
            <a:spLocks noGrp="1"/>
          </p:cNvSpPr>
          <p:nvPr>
            <p:ph type="dt" idx="13"/>
          </p:nvPr>
        </p:nvSpPr>
        <p:spPr/>
        <p:txBody>
          <a:bodyPr/>
          <a:p>
            <a:r>
              <a:rPr lang="en-US"/>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96" name="PlaceHolder 2"/>
          <p:cNvSpPr>
            <a:spLocks noGrp="1"/>
          </p:cNvSpPr>
          <p:nvPr>
            <p:ph/>
          </p:nvPr>
        </p:nvSpPr>
        <p:spPr>
          <a:xfrm>
            <a:off x="1792440" y="6127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97" name="PlaceHolder 3"/>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14"/>
          </p:nvPr>
        </p:nvSpPr>
        <p:spPr/>
        <p:txBody>
          <a:bodyPr/>
          <a:p>
            <a:r>
              <a:t>Footer</a:t>
            </a:r>
          </a:p>
        </p:txBody>
      </p:sp>
      <p:sp>
        <p:nvSpPr>
          <p:cNvPr id="6" name="PlaceHolder 5"/>
          <p:cNvSpPr>
            <a:spLocks noGrp="1"/>
          </p:cNvSpPr>
          <p:nvPr>
            <p:ph type="sldNum" idx="15"/>
          </p:nvPr>
        </p:nvSpPr>
        <p:spPr/>
        <p:txBody>
          <a:bodyPr/>
          <a:p>
            <a:fld id="{9818AB57-6373-4507-A68C-6457346B4ED6}" type="slidenum">
              <a:t>&lt;#&gt;</a:t>
            </a:fld>
          </a:p>
        </p:txBody>
      </p:sp>
      <p:sp>
        <p:nvSpPr>
          <p:cNvPr id="7" name="PlaceHolder 6"/>
          <p:cNvSpPr>
            <a:spLocks noGrp="1"/>
          </p:cNvSpPr>
          <p:nvPr>
            <p:ph type="dt" idx="13"/>
          </p:nvPr>
        </p:nvSpPr>
        <p:spPr/>
        <p:txBody>
          <a:bodyPr/>
          <a:p>
            <a:r>
              <a:rPr lang="en-US"/>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99"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00"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01"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02" name="PlaceHolder 5"/>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 name="PlaceHolder 6"/>
          <p:cNvSpPr>
            <a:spLocks noGrp="1"/>
          </p:cNvSpPr>
          <p:nvPr>
            <p:ph type="ftr" idx="14"/>
          </p:nvPr>
        </p:nvSpPr>
        <p:spPr/>
        <p:txBody>
          <a:bodyPr/>
          <a:p>
            <a:r>
              <a:t>Footer</a:t>
            </a:r>
          </a:p>
        </p:txBody>
      </p:sp>
      <p:sp>
        <p:nvSpPr>
          <p:cNvPr id="8" name="PlaceHolder 7"/>
          <p:cNvSpPr>
            <a:spLocks noGrp="1"/>
          </p:cNvSpPr>
          <p:nvPr>
            <p:ph type="sldNum" idx="15"/>
          </p:nvPr>
        </p:nvSpPr>
        <p:spPr/>
        <p:txBody>
          <a:bodyPr/>
          <a:p>
            <a:fld id="{B1A79CB5-1431-4E38-A691-ADD0EB9F9B74}" type="slidenum">
              <a:t>&lt;#&gt;</a:t>
            </a:fld>
          </a:p>
        </p:txBody>
      </p:sp>
      <p:sp>
        <p:nvSpPr>
          <p:cNvPr id="9" name="PlaceHolder 8"/>
          <p:cNvSpPr>
            <a:spLocks noGrp="1"/>
          </p:cNvSpPr>
          <p:nvPr>
            <p:ph type="dt" idx="13"/>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792440" y="4800600"/>
            <a:ext cx="5486040" cy="2626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4E70CC3A-5D45-43C4-89F3-63F99FC31AD4}" type="slidenum">
              <a:t>&lt;#&gt;</a:t>
            </a:fld>
          </a:p>
        </p:txBody>
      </p:sp>
      <p:sp>
        <p:nvSpPr>
          <p:cNvPr id="5" name="PlaceHolder 4"/>
          <p:cNvSpPr>
            <a:spLocks noGrp="1"/>
          </p:cNvSpPr>
          <p:nvPr>
            <p:ph type="dt" idx="1"/>
          </p:nvPr>
        </p:nvSpPr>
        <p:spPr/>
        <p:txBody>
          <a:bodyPr/>
          <a:p>
            <a:r>
              <a:rPr lang="en-US"/>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04" name="PlaceHolder 2"/>
          <p:cNvSpPr>
            <a:spLocks noGrp="1"/>
          </p:cNvSpPr>
          <p:nvPr>
            <p:ph/>
          </p:nvPr>
        </p:nvSpPr>
        <p:spPr>
          <a:xfrm>
            <a:off x="17924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05" name="PlaceHolder 3"/>
          <p:cNvSpPr>
            <a:spLocks noGrp="1"/>
          </p:cNvSpPr>
          <p:nvPr>
            <p:ph/>
          </p:nvPr>
        </p:nvSpPr>
        <p:spPr>
          <a:xfrm>
            <a:off x="364716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06" name="PlaceHolder 4"/>
          <p:cNvSpPr>
            <a:spLocks noGrp="1"/>
          </p:cNvSpPr>
          <p:nvPr>
            <p:ph/>
          </p:nvPr>
        </p:nvSpPr>
        <p:spPr>
          <a:xfrm>
            <a:off x="55022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07" name="PlaceHolder 5"/>
          <p:cNvSpPr>
            <a:spLocks noGrp="1"/>
          </p:cNvSpPr>
          <p:nvPr>
            <p:ph/>
          </p:nvPr>
        </p:nvSpPr>
        <p:spPr>
          <a:xfrm>
            <a:off x="17924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08" name="PlaceHolder 6"/>
          <p:cNvSpPr>
            <a:spLocks noGrp="1"/>
          </p:cNvSpPr>
          <p:nvPr>
            <p:ph/>
          </p:nvPr>
        </p:nvSpPr>
        <p:spPr>
          <a:xfrm>
            <a:off x="364716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09" name="PlaceHolder 7"/>
          <p:cNvSpPr>
            <a:spLocks noGrp="1"/>
          </p:cNvSpPr>
          <p:nvPr>
            <p:ph/>
          </p:nvPr>
        </p:nvSpPr>
        <p:spPr>
          <a:xfrm>
            <a:off x="55022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9" name="PlaceHolder 8"/>
          <p:cNvSpPr>
            <a:spLocks noGrp="1"/>
          </p:cNvSpPr>
          <p:nvPr>
            <p:ph type="ftr" idx="14"/>
          </p:nvPr>
        </p:nvSpPr>
        <p:spPr/>
        <p:txBody>
          <a:bodyPr/>
          <a:p>
            <a:r>
              <a:t>Footer</a:t>
            </a:r>
          </a:p>
        </p:txBody>
      </p:sp>
      <p:sp>
        <p:nvSpPr>
          <p:cNvPr id="10" name="PlaceHolder 9"/>
          <p:cNvSpPr>
            <a:spLocks noGrp="1"/>
          </p:cNvSpPr>
          <p:nvPr>
            <p:ph type="sldNum" idx="15"/>
          </p:nvPr>
        </p:nvSpPr>
        <p:spPr/>
        <p:txBody>
          <a:bodyPr/>
          <a:p>
            <a:fld id="{69F6C04B-B2EA-42B1-A666-9276D85D1077}" type="slidenum">
              <a:t>&lt;#&gt;</a:t>
            </a:fld>
          </a:p>
        </p:txBody>
      </p:sp>
      <p:sp>
        <p:nvSpPr>
          <p:cNvPr id="11" name="PlaceHolder 10"/>
          <p:cNvSpPr>
            <a:spLocks noGrp="1"/>
          </p:cNvSpPr>
          <p:nvPr>
            <p:ph type="dt" idx="13"/>
          </p:nvPr>
        </p:nvSpPr>
        <p:spPr/>
        <p:txBody>
          <a:bodyPr/>
          <a:p>
            <a:r>
              <a:rPr lang="en-US"/>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p>
            <a:r>
              <a:t>Footer</a:t>
            </a:r>
          </a:p>
        </p:txBody>
      </p:sp>
      <p:sp>
        <p:nvSpPr>
          <p:cNvPr id="3" name="PlaceHolder 2"/>
          <p:cNvSpPr>
            <a:spLocks noGrp="1"/>
          </p:cNvSpPr>
          <p:nvPr>
            <p:ph type="sldNum" idx="18"/>
          </p:nvPr>
        </p:nvSpPr>
        <p:spPr/>
        <p:txBody>
          <a:bodyPr/>
          <a:p>
            <a:fld id="{D67DDEEA-709E-4C30-83FF-5510FF5F10AF}" type="slidenum">
              <a:t>&lt;#&gt;</a:t>
            </a:fld>
          </a:p>
        </p:txBody>
      </p:sp>
      <p:sp>
        <p:nvSpPr>
          <p:cNvPr id="4" name="PlaceHolder 3"/>
          <p:cNvSpPr>
            <a:spLocks noGrp="1"/>
          </p:cNvSpPr>
          <p:nvPr>
            <p:ph type="dt" idx="16"/>
          </p:nvPr>
        </p:nvSpPr>
        <p:spPr/>
        <p:txBody>
          <a:bodyPr/>
          <a:p>
            <a:r>
              <a:rPr lang="en-US"/>
              <a:t/>
            </a: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6"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17" name="PlaceHolder 2"/>
          <p:cNvSpPr>
            <a:spLocks noGrp="1"/>
          </p:cNvSpPr>
          <p:nvPr>
            <p:ph type="subTitle"/>
          </p:nvPr>
        </p:nvSpPr>
        <p:spPr>
          <a:xfrm>
            <a:off x="1792440" y="612720"/>
            <a:ext cx="5486040" cy="41144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7"/>
          </p:nvPr>
        </p:nvSpPr>
        <p:spPr/>
        <p:txBody>
          <a:bodyPr/>
          <a:p>
            <a:r>
              <a:t>Footer</a:t>
            </a:r>
          </a:p>
        </p:txBody>
      </p:sp>
      <p:sp>
        <p:nvSpPr>
          <p:cNvPr id="5" name="PlaceHolder 4"/>
          <p:cNvSpPr>
            <a:spLocks noGrp="1"/>
          </p:cNvSpPr>
          <p:nvPr>
            <p:ph type="sldNum" idx="18"/>
          </p:nvPr>
        </p:nvSpPr>
        <p:spPr/>
        <p:txBody>
          <a:bodyPr/>
          <a:p>
            <a:fld id="{2B5B96DF-4A79-43CB-AA0C-0CEC24A9FCFA}" type="slidenum">
              <a:t>&lt;#&gt;</a:t>
            </a:fld>
          </a:p>
        </p:txBody>
      </p:sp>
      <p:sp>
        <p:nvSpPr>
          <p:cNvPr id="6" name="PlaceHolder 5"/>
          <p:cNvSpPr>
            <a:spLocks noGrp="1"/>
          </p:cNvSpPr>
          <p:nvPr>
            <p:ph type="dt" idx="16"/>
          </p:nvPr>
        </p:nvSpPr>
        <p:spPr/>
        <p:txBody>
          <a:bodyPr/>
          <a:p>
            <a:r>
              <a:rPr lang="en-US"/>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19" name="PlaceHolder 2"/>
          <p:cNvSpPr>
            <a:spLocks noGrp="1"/>
          </p:cNvSpPr>
          <p:nvPr>
            <p:ph/>
          </p:nvPr>
        </p:nvSpPr>
        <p:spPr>
          <a:xfrm>
            <a:off x="1792440" y="612720"/>
            <a:ext cx="548604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4" name="PlaceHolder 3"/>
          <p:cNvSpPr>
            <a:spLocks noGrp="1"/>
          </p:cNvSpPr>
          <p:nvPr>
            <p:ph type="ftr" idx="17"/>
          </p:nvPr>
        </p:nvSpPr>
        <p:spPr/>
        <p:txBody>
          <a:bodyPr/>
          <a:p>
            <a:r>
              <a:t>Footer</a:t>
            </a:r>
          </a:p>
        </p:txBody>
      </p:sp>
      <p:sp>
        <p:nvSpPr>
          <p:cNvPr id="5" name="PlaceHolder 4"/>
          <p:cNvSpPr>
            <a:spLocks noGrp="1"/>
          </p:cNvSpPr>
          <p:nvPr>
            <p:ph type="sldNum" idx="18"/>
          </p:nvPr>
        </p:nvSpPr>
        <p:spPr/>
        <p:txBody>
          <a:bodyPr/>
          <a:p>
            <a:fld id="{C3EF5D5A-AE9D-4859-9477-1EC37BB98343}" type="slidenum">
              <a:t>&lt;#&gt;</a:t>
            </a:fld>
          </a:p>
        </p:txBody>
      </p:sp>
      <p:sp>
        <p:nvSpPr>
          <p:cNvPr id="6" name="PlaceHolder 5"/>
          <p:cNvSpPr>
            <a:spLocks noGrp="1"/>
          </p:cNvSpPr>
          <p:nvPr>
            <p:ph type="dt" idx="16"/>
          </p:nvPr>
        </p:nvSpPr>
        <p:spPr/>
        <p:txBody>
          <a:bodyPr/>
          <a:p>
            <a:r>
              <a:rPr lang="en-US"/>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21"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22"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E859093E-E272-4892-8404-9A246E36CB35}" type="slidenum">
              <a:t>&lt;#&gt;</a:t>
            </a:fld>
          </a:p>
        </p:txBody>
      </p:sp>
      <p:sp>
        <p:nvSpPr>
          <p:cNvPr id="7" name="PlaceHolder 6"/>
          <p:cNvSpPr>
            <a:spLocks noGrp="1"/>
          </p:cNvSpPr>
          <p:nvPr>
            <p:ph type="dt" idx="16"/>
          </p:nvPr>
        </p:nvSpPr>
        <p:spPr/>
        <p:txBody>
          <a:bodyPr/>
          <a:p>
            <a:r>
              <a:rPr lang="en-US"/>
              <a:t/>
            </a: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3"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3" name="PlaceHolder 2"/>
          <p:cNvSpPr>
            <a:spLocks noGrp="1"/>
          </p:cNvSpPr>
          <p:nvPr>
            <p:ph type="ftr" idx="17"/>
          </p:nvPr>
        </p:nvSpPr>
        <p:spPr/>
        <p:txBody>
          <a:bodyPr/>
          <a:p>
            <a:r>
              <a:t>Footer</a:t>
            </a:r>
          </a:p>
        </p:txBody>
      </p:sp>
      <p:sp>
        <p:nvSpPr>
          <p:cNvPr id="4" name="PlaceHolder 3"/>
          <p:cNvSpPr>
            <a:spLocks noGrp="1"/>
          </p:cNvSpPr>
          <p:nvPr>
            <p:ph type="sldNum" idx="18"/>
          </p:nvPr>
        </p:nvSpPr>
        <p:spPr/>
        <p:txBody>
          <a:bodyPr/>
          <a:p>
            <a:fld id="{DA44DD0B-62BA-455F-ADC7-BA39C03723F7}" type="slidenum">
              <a:t>&lt;#&gt;</a:t>
            </a:fld>
          </a:p>
        </p:txBody>
      </p:sp>
      <p:sp>
        <p:nvSpPr>
          <p:cNvPr id="5" name="PlaceHolder 4"/>
          <p:cNvSpPr>
            <a:spLocks noGrp="1"/>
          </p:cNvSpPr>
          <p:nvPr>
            <p:ph type="dt" idx="16"/>
          </p:nvPr>
        </p:nvSpPr>
        <p:spPr/>
        <p:txBody>
          <a:bodyPr/>
          <a:p>
            <a:r>
              <a:rPr lang="en-US"/>
              <a:t/>
            </a: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4" name="PlaceHolder 1"/>
          <p:cNvSpPr>
            <a:spLocks noGrp="1"/>
          </p:cNvSpPr>
          <p:nvPr>
            <p:ph type="subTitle"/>
          </p:nvPr>
        </p:nvSpPr>
        <p:spPr>
          <a:xfrm>
            <a:off x="1792440" y="4800600"/>
            <a:ext cx="5486040" cy="262620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7"/>
          </p:nvPr>
        </p:nvSpPr>
        <p:spPr/>
        <p:txBody>
          <a:bodyPr/>
          <a:p>
            <a:r>
              <a:t>Footer</a:t>
            </a:r>
          </a:p>
        </p:txBody>
      </p:sp>
      <p:sp>
        <p:nvSpPr>
          <p:cNvPr id="4" name="PlaceHolder 3"/>
          <p:cNvSpPr>
            <a:spLocks noGrp="1"/>
          </p:cNvSpPr>
          <p:nvPr>
            <p:ph type="sldNum" idx="18"/>
          </p:nvPr>
        </p:nvSpPr>
        <p:spPr/>
        <p:txBody>
          <a:bodyPr/>
          <a:p>
            <a:fld id="{3617F8E8-F9C3-4BB5-B22C-D7D6D7F1FC89}" type="slidenum">
              <a:t>&lt;#&gt;</a:t>
            </a:fld>
          </a:p>
        </p:txBody>
      </p:sp>
      <p:sp>
        <p:nvSpPr>
          <p:cNvPr id="5" name="PlaceHolder 4"/>
          <p:cNvSpPr>
            <a:spLocks noGrp="1"/>
          </p:cNvSpPr>
          <p:nvPr>
            <p:ph type="dt" idx="16"/>
          </p:nvPr>
        </p:nvSpPr>
        <p:spPr/>
        <p:txBody>
          <a:bodyPr/>
          <a:p>
            <a:r>
              <a:rPr lang="en-US"/>
              <a:t/>
            </a: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26"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27"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28"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39EE10F0-E68D-4438-AF8F-E452925DEAFE}" type="slidenum">
              <a:t>&lt;#&gt;</a:t>
            </a:fld>
          </a:p>
        </p:txBody>
      </p:sp>
      <p:sp>
        <p:nvSpPr>
          <p:cNvPr id="8" name="PlaceHolder 7"/>
          <p:cNvSpPr>
            <a:spLocks noGrp="1"/>
          </p:cNvSpPr>
          <p:nvPr>
            <p:ph type="dt" idx="16"/>
          </p:nvPr>
        </p:nvSpPr>
        <p:spPr/>
        <p:txBody>
          <a:bodyPr/>
          <a:p>
            <a:r>
              <a:rPr lang="en-US"/>
              <a:t/>
            </a: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30"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31"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32" name="PlaceHolder 4"/>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9CC670A9-E069-4174-A962-6CAE421C95F4}" type="slidenum">
              <a:t>&lt;#&gt;</a:t>
            </a:fld>
          </a:p>
        </p:txBody>
      </p:sp>
      <p:sp>
        <p:nvSpPr>
          <p:cNvPr id="8" name="PlaceHolder 7"/>
          <p:cNvSpPr>
            <a:spLocks noGrp="1"/>
          </p:cNvSpPr>
          <p:nvPr>
            <p:ph type="dt" idx="16"/>
          </p:nvPr>
        </p:nvSpPr>
        <p:spPr/>
        <p:txBody>
          <a:bodyPr/>
          <a:p>
            <a:r>
              <a:rPr lang="en-US"/>
              <a:t/>
            </a: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34"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35"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36" name="PlaceHolder 4"/>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3D7FDC68-7DAE-42BB-9F14-22227AF2B92D}" type="slidenum">
              <a:t>&lt;#&gt;</a:t>
            </a:fld>
          </a:p>
        </p:txBody>
      </p:sp>
      <p:sp>
        <p:nvSpPr>
          <p:cNvPr id="8" name="PlaceHolder 7"/>
          <p:cNvSpPr>
            <a:spLocks noGrp="1"/>
          </p:cNvSpPr>
          <p:nvPr>
            <p:ph type="dt" idx="16"/>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5"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6" name="PlaceHolder 3"/>
          <p:cNvSpPr>
            <a:spLocks noGrp="1"/>
          </p:cNvSpPr>
          <p:nvPr>
            <p:ph/>
          </p:nvPr>
        </p:nvSpPr>
        <p:spPr>
          <a:xfrm>
            <a:off x="460368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17"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A4953263-787B-4B99-A541-3C1FE893221D}"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38" name="PlaceHolder 2"/>
          <p:cNvSpPr>
            <a:spLocks noGrp="1"/>
          </p:cNvSpPr>
          <p:nvPr>
            <p:ph/>
          </p:nvPr>
        </p:nvSpPr>
        <p:spPr>
          <a:xfrm>
            <a:off x="1792440" y="6127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39" name="PlaceHolder 3"/>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03D22342-AE18-446F-887C-CB0AFC3583F7}" type="slidenum">
              <a:t>&lt;#&gt;</a:t>
            </a:fld>
          </a:p>
        </p:txBody>
      </p:sp>
      <p:sp>
        <p:nvSpPr>
          <p:cNvPr id="7" name="PlaceHolder 6"/>
          <p:cNvSpPr>
            <a:spLocks noGrp="1"/>
          </p:cNvSpPr>
          <p:nvPr>
            <p:ph type="dt" idx="16"/>
          </p:nvPr>
        </p:nvSpPr>
        <p:spPr/>
        <p:txBody>
          <a:bodyPr/>
          <a:p>
            <a:r>
              <a:rPr lang="en-US"/>
              <a:t/>
            </a: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41"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42"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43" name="PlaceHolder 4"/>
          <p:cNvSpPr>
            <a:spLocks noGrp="1"/>
          </p:cNvSpPr>
          <p:nvPr>
            <p:ph/>
          </p:nvPr>
        </p:nvSpPr>
        <p:spPr>
          <a:xfrm>
            <a:off x="179244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44" name="PlaceHolder 5"/>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7" name="PlaceHolder 6"/>
          <p:cNvSpPr>
            <a:spLocks noGrp="1"/>
          </p:cNvSpPr>
          <p:nvPr>
            <p:ph type="ftr" idx="17"/>
          </p:nvPr>
        </p:nvSpPr>
        <p:spPr/>
        <p:txBody>
          <a:bodyPr/>
          <a:p>
            <a:r>
              <a:t>Footer</a:t>
            </a:r>
          </a:p>
        </p:txBody>
      </p:sp>
      <p:sp>
        <p:nvSpPr>
          <p:cNvPr id="8" name="PlaceHolder 7"/>
          <p:cNvSpPr>
            <a:spLocks noGrp="1"/>
          </p:cNvSpPr>
          <p:nvPr>
            <p:ph type="sldNum" idx="18"/>
          </p:nvPr>
        </p:nvSpPr>
        <p:spPr/>
        <p:txBody>
          <a:bodyPr/>
          <a:p>
            <a:fld id="{2D83B48B-E8ED-43A8-9E5A-6AE9BAAE23DF}" type="slidenum">
              <a:t>&lt;#&gt;</a:t>
            </a:fld>
          </a:p>
        </p:txBody>
      </p:sp>
      <p:sp>
        <p:nvSpPr>
          <p:cNvPr id="9" name="PlaceHolder 8"/>
          <p:cNvSpPr>
            <a:spLocks noGrp="1"/>
          </p:cNvSpPr>
          <p:nvPr>
            <p:ph type="dt" idx="16"/>
          </p:nvPr>
        </p:nvSpPr>
        <p:spPr/>
        <p:txBody>
          <a:bodyPr/>
          <a:p>
            <a:r>
              <a:rPr lang="en-US"/>
              <a:t/>
            </a: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46" name="PlaceHolder 2"/>
          <p:cNvSpPr>
            <a:spLocks noGrp="1"/>
          </p:cNvSpPr>
          <p:nvPr>
            <p:ph/>
          </p:nvPr>
        </p:nvSpPr>
        <p:spPr>
          <a:xfrm>
            <a:off x="17924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47" name="PlaceHolder 3"/>
          <p:cNvSpPr>
            <a:spLocks noGrp="1"/>
          </p:cNvSpPr>
          <p:nvPr>
            <p:ph/>
          </p:nvPr>
        </p:nvSpPr>
        <p:spPr>
          <a:xfrm>
            <a:off x="364716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48" name="PlaceHolder 4"/>
          <p:cNvSpPr>
            <a:spLocks noGrp="1"/>
          </p:cNvSpPr>
          <p:nvPr>
            <p:ph/>
          </p:nvPr>
        </p:nvSpPr>
        <p:spPr>
          <a:xfrm>
            <a:off x="5502240" y="6127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49" name="PlaceHolder 5"/>
          <p:cNvSpPr>
            <a:spLocks noGrp="1"/>
          </p:cNvSpPr>
          <p:nvPr>
            <p:ph/>
          </p:nvPr>
        </p:nvSpPr>
        <p:spPr>
          <a:xfrm>
            <a:off x="17924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50" name="PlaceHolder 6"/>
          <p:cNvSpPr>
            <a:spLocks noGrp="1"/>
          </p:cNvSpPr>
          <p:nvPr>
            <p:ph/>
          </p:nvPr>
        </p:nvSpPr>
        <p:spPr>
          <a:xfrm>
            <a:off x="364716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51" name="PlaceHolder 7"/>
          <p:cNvSpPr>
            <a:spLocks noGrp="1"/>
          </p:cNvSpPr>
          <p:nvPr>
            <p:ph/>
          </p:nvPr>
        </p:nvSpPr>
        <p:spPr>
          <a:xfrm>
            <a:off x="5502240" y="2761920"/>
            <a:ext cx="17661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9" name="PlaceHolder 8"/>
          <p:cNvSpPr>
            <a:spLocks noGrp="1"/>
          </p:cNvSpPr>
          <p:nvPr>
            <p:ph type="ftr" idx="17"/>
          </p:nvPr>
        </p:nvSpPr>
        <p:spPr/>
        <p:txBody>
          <a:bodyPr/>
          <a:p>
            <a:r>
              <a:t>Footer</a:t>
            </a:r>
          </a:p>
        </p:txBody>
      </p:sp>
      <p:sp>
        <p:nvSpPr>
          <p:cNvPr id="10" name="PlaceHolder 9"/>
          <p:cNvSpPr>
            <a:spLocks noGrp="1"/>
          </p:cNvSpPr>
          <p:nvPr>
            <p:ph type="sldNum" idx="18"/>
          </p:nvPr>
        </p:nvSpPr>
        <p:spPr/>
        <p:txBody>
          <a:bodyPr/>
          <a:p>
            <a:fld id="{1E5B7767-D372-4E6C-A60C-C063D13C80F6}" type="slidenum">
              <a:t>&lt;#&gt;</a:t>
            </a:fld>
          </a:p>
        </p:txBody>
      </p:sp>
      <p:sp>
        <p:nvSpPr>
          <p:cNvPr id="11" name="PlaceHolder 10"/>
          <p:cNvSpPr>
            <a:spLocks noGrp="1"/>
          </p:cNvSpPr>
          <p:nvPr>
            <p:ph type="dt" idx="16"/>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19" name="PlaceHolder 2"/>
          <p:cNvSpPr>
            <a:spLocks noGrp="1"/>
          </p:cNvSpPr>
          <p:nvPr>
            <p:ph/>
          </p:nvPr>
        </p:nvSpPr>
        <p:spPr>
          <a:xfrm>
            <a:off x="1792440" y="612720"/>
            <a:ext cx="2676960" cy="411444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0"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1" name="PlaceHolder 4"/>
          <p:cNvSpPr>
            <a:spLocks noGrp="1"/>
          </p:cNvSpPr>
          <p:nvPr>
            <p:ph/>
          </p:nvPr>
        </p:nvSpPr>
        <p:spPr>
          <a:xfrm>
            <a:off x="4603680" y="27619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F320110B-F86D-4E0C-A81E-85E98B7D4445}" type="slidenum">
              <a:t>&lt;#&gt;</a:t>
            </a:fld>
          </a:p>
        </p:txBody>
      </p:sp>
      <p:sp>
        <p:nvSpPr>
          <p:cNvPr id="8" name="PlaceHolder 7"/>
          <p:cNvSpPr>
            <a:spLocks noGrp="1"/>
          </p:cNvSpPr>
          <p:nvPr>
            <p:ph type="dt" idx="1"/>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792440" y="4800600"/>
            <a:ext cx="5486040" cy="566280"/>
          </a:xfrm>
          <a:prstGeom prst="rect">
            <a:avLst/>
          </a:prstGeom>
          <a:noFill/>
          <a:ln w="0">
            <a:noFill/>
          </a:ln>
        </p:spPr>
        <p:txBody>
          <a:bodyPr lIns="0" rIns="0" tIns="0" bIns="0" anchor="ctr">
            <a:noAutofit/>
          </a:bodyPr>
          <a:p>
            <a:endParaRPr b="0" lang="es-ES" sz="1800" spc="-1" strike="noStrike">
              <a:solidFill>
                <a:srgbClr val="000000"/>
              </a:solidFill>
              <a:latin typeface="Calibri"/>
            </a:endParaRPr>
          </a:p>
        </p:txBody>
      </p:sp>
      <p:sp>
        <p:nvSpPr>
          <p:cNvPr id="23" name="PlaceHolder 2"/>
          <p:cNvSpPr>
            <a:spLocks noGrp="1"/>
          </p:cNvSpPr>
          <p:nvPr>
            <p:ph/>
          </p:nvPr>
        </p:nvSpPr>
        <p:spPr>
          <a:xfrm>
            <a:off x="179244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4" name="PlaceHolder 3"/>
          <p:cNvSpPr>
            <a:spLocks noGrp="1"/>
          </p:cNvSpPr>
          <p:nvPr>
            <p:ph/>
          </p:nvPr>
        </p:nvSpPr>
        <p:spPr>
          <a:xfrm>
            <a:off x="4603680" y="612720"/>
            <a:ext cx="267696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25" name="PlaceHolder 4"/>
          <p:cNvSpPr>
            <a:spLocks noGrp="1"/>
          </p:cNvSpPr>
          <p:nvPr>
            <p:ph/>
          </p:nvPr>
        </p:nvSpPr>
        <p:spPr>
          <a:xfrm>
            <a:off x="1792440" y="2761920"/>
            <a:ext cx="5486040" cy="1962360"/>
          </a:xfrm>
          <a:prstGeom prst="rect">
            <a:avLst/>
          </a:prstGeom>
          <a:noFill/>
          <a:ln w="0">
            <a:noFill/>
          </a:ln>
        </p:spPr>
        <p:txBody>
          <a:bodyPr lIns="0" rIns="0" tIns="0" bIns="0" anchor="t">
            <a:normAutofit/>
          </a:bodyPr>
          <a:p>
            <a:endParaRPr b="0" lang="es-ES" sz="3200" spc="-1" strike="noStrike">
              <a:solidFill>
                <a:srgbClr val="000000"/>
              </a:solidFill>
              <a:latin typeface="Calibri"/>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7CC571E1-1706-4705-BAB4-DCFB7E60ECC7}" type="slidenum">
              <a:t>&lt;#&gt;</a:t>
            </a:fld>
          </a:p>
        </p:txBody>
      </p:sp>
      <p:sp>
        <p:nvSpPr>
          <p:cNvPr id="8" name="PlaceHolder 7"/>
          <p:cNvSpPr>
            <a:spLocks noGrp="1"/>
          </p:cNvSpPr>
          <p:nvPr>
            <p:ph type="dt" idx="1"/>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3.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4.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a:noFill/>
          <a:ln w="0">
            <a:noFill/>
          </a:ln>
        </p:spPr>
        <p:txBody>
          <a:bodyPr anchor="ctr">
            <a:noAutofit/>
          </a:bodyPr>
          <a:p>
            <a:pPr algn="ctr">
              <a:lnSpc>
                <a:spcPct val="100000"/>
              </a:lnSpc>
              <a:buNone/>
            </a:pPr>
            <a:r>
              <a:rPr b="0" lang="en-US" sz="4400" spc="-1" strike="noStrike">
                <a:solidFill>
                  <a:srgbClr val="000000"/>
                </a:solidFill>
                <a:latin typeface="Calibri"/>
              </a:rPr>
              <a:t>Clic para editar título</a:t>
            </a:r>
            <a:endParaRPr b="0" lang="es-ES" sz="4400" spc="-1" strike="noStrike">
              <a:solidFill>
                <a:srgbClr val="000000"/>
              </a:solidFill>
              <a:latin typeface="Calibri"/>
            </a:endParaRPr>
          </a:p>
        </p:txBody>
      </p:sp>
      <p:sp>
        <p:nvSpPr>
          <p:cNvPr id="1" name="PlaceHolder 2"/>
          <p:cNvSpPr>
            <a:spLocks noGrp="1"/>
          </p:cNvSpPr>
          <p:nvPr>
            <p:ph type="dt" idx="1"/>
          </p:nvPr>
        </p:nvSpPr>
        <p:spPr>
          <a:xfrm>
            <a:off x="457200" y="6356520"/>
            <a:ext cx="2133360" cy="364680"/>
          </a:xfrm>
          <a:prstGeom prst="rect">
            <a:avLst/>
          </a:prstGeom>
          <a:noFill/>
          <a:ln w="0">
            <a:noFill/>
          </a:ln>
        </p:spPr>
        <p:txBody>
          <a:bodyPr anchor="ctr">
            <a:noAutofit/>
          </a:bodyPr>
          <a:lstStyle>
            <a:lvl1pPr>
              <a:lnSpc>
                <a:spcPct val="100000"/>
              </a:lnSpc>
              <a:buNone/>
              <a:defRPr b="0" lang="es-ES" sz="1200" spc="-1" strike="noStrike">
                <a:solidFill>
                  <a:srgbClr val="8b8b8b"/>
                </a:solidFill>
                <a:latin typeface="Calibri"/>
              </a:defRPr>
            </a:lvl1pPr>
          </a:lstStyle>
          <a:p>
            <a:pPr>
              <a:lnSpc>
                <a:spcPct val="100000"/>
              </a:lnSpc>
              <a:buNone/>
            </a:pPr>
            <a:r>
              <a:rPr b="0" lang="es-ES" sz="1200" spc="-1" strike="noStrike">
                <a:solidFill>
                  <a:srgbClr val="8b8b8b"/>
                </a:solidFill>
                <a:latin typeface="Calibri"/>
              </a:rPr>
              <a:t>&lt;date/time&gt;</a:t>
            </a:r>
            <a:endParaRPr b="0" lang="en-US" sz="1200" spc="-1" strike="noStrike">
              <a:latin typeface="Times New Roman"/>
            </a:endParaRPr>
          </a:p>
        </p:txBody>
      </p:sp>
      <p:sp>
        <p:nvSpPr>
          <p:cNvPr id="2" name="PlaceHolder 3"/>
          <p:cNvSpPr>
            <a:spLocks noGrp="1"/>
          </p:cNvSpPr>
          <p:nvPr>
            <p:ph type="ftr" idx="2"/>
          </p:nvPr>
        </p:nvSpPr>
        <p:spPr>
          <a:xfrm>
            <a:off x="3124080" y="6356520"/>
            <a:ext cx="2895120" cy="364680"/>
          </a:xfrm>
          <a:prstGeom prst="rect">
            <a:avLst/>
          </a:prstGeom>
          <a:noFill/>
          <a:ln w="0">
            <a:noFill/>
          </a:ln>
        </p:spPr>
        <p:txBody>
          <a:bodyPr anchor="ctr">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3" name="PlaceHolder 4"/>
          <p:cNvSpPr>
            <a:spLocks noGrp="1"/>
          </p:cNvSpPr>
          <p:nvPr>
            <p:ph type="sldNum" idx="3"/>
          </p:nvPr>
        </p:nvSpPr>
        <p:spPr>
          <a:xfrm>
            <a:off x="6553080" y="6356520"/>
            <a:ext cx="2133360" cy="364680"/>
          </a:xfrm>
          <a:prstGeom prst="rect">
            <a:avLst/>
          </a:prstGeom>
          <a:noFill/>
          <a:ln w="0">
            <a:noFill/>
          </a:ln>
        </p:spPr>
        <p:txBody>
          <a:bodyPr anchor="ctr">
            <a:noAutofit/>
          </a:bodyPr>
          <a:lstStyle>
            <a:lvl1pPr algn="r">
              <a:lnSpc>
                <a:spcPct val="100000"/>
              </a:lnSpc>
              <a:buNone/>
              <a:defRPr b="0" lang="es-ES" sz="1200" spc="-1" strike="noStrike">
                <a:solidFill>
                  <a:srgbClr val="8b8b8b"/>
                </a:solidFill>
                <a:latin typeface="Calibri"/>
              </a:defRPr>
            </a:lvl1pPr>
          </a:lstStyle>
          <a:p>
            <a:pPr algn="r">
              <a:lnSpc>
                <a:spcPct val="100000"/>
              </a:lnSpc>
              <a:buNone/>
            </a:pPr>
            <a:fld id="{8B2A9AE7-A949-401F-BB89-81A45DDFFE2E}" type="slidenum">
              <a:rPr b="0" lang="es-ES" sz="1200" spc="-1" strike="noStrike">
                <a:solidFill>
                  <a:srgbClr val="8b8b8b"/>
                </a:solidFill>
                <a:latin typeface="Calibri"/>
              </a:rPr>
              <a:t>&lt;number&gt;</a:t>
            </a:fld>
            <a:endParaRPr b="0" lang="en-US" sz="1200" spc="-1" strike="noStrike">
              <a:latin typeface="Times New Roman"/>
            </a:endParaRP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ES" sz="3200" spc="-1" strike="noStrike">
                <a:solidFill>
                  <a:srgbClr val="000000"/>
                </a:solidFill>
                <a:latin typeface="Calibri"/>
              </a:rPr>
              <a:t>Click to edit the outline text format</a:t>
            </a:r>
            <a:endParaRPr b="0" lang="es-E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2400" spc="-1" strike="noStrike">
                <a:solidFill>
                  <a:srgbClr val="000000"/>
                </a:solidFill>
                <a:latin typeface="Calibri"/>
              </a:rPr>
              <a:t>Second Outline Level</a:t>
            </a:r>
            <a:endParaRPr b="0" lang="es-E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2000" spc="-1" strike="noStrike">
                <a:solidFill>
                  <a:srgbClr val="000000"/>
                </a:solidFill>
                <a:latin typeface="Calibri"/>
              </a:rPr>
              <a:t>Third Outline Level</a:t>
            </a:r>
            <a:endParaRPr b="0" lang="es-E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2000" spc="-1" strike="noStrike">
                <a:solidFill>
                  <a:srgbClr val="000000"/>
                </a:solidFill>
                <a:latin typeface="Calibri"/>
              </a:rPr>
              <a:t>Fourth Outline Level</a:t>
            </a:r>
            <a:endParaRPr b="0" lang="es-E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Fifth Outline Level</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Sixth Outline Level</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Seventh Outline Level</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1" name="Imagen 7" descr=""/>
          <p:cNvPicPr/>
          <p:nvPr/>
        </p:nvPicPr>
        <p:blipFill>
          <a:blip r:embed="rId2"/>
          <a:stretch/>
        </p:blipFill>
        <p:spPr>
          <a:xfrm>
            <a:off x="7267680" y="6391440"/>
            <a:ext cx="1418760" cy="294840"/>
          </a:xfrm>
          <a:prstGeom prst="rect">
            <a:avLst/>
          </a:prstGeom>
          <a:ln w="0">
            <a:noFill/>
          </a:ln>
        </p:spPr>
      </p:pic>
      <p:sp>
        <p:nvSpPr>
          <p:cNvPr id="42" name="PlaceHolder 1"/>
          <p:cNvSpPr>
            <a:spLocks noGrp="1"/>
          </p:cNvSpPr>
          <p:nvPr>
            <p:ph type="dt" idx="4"/>
          </p:nvPr>
        </p:nvSpPr>
        <p:spPr>
          <a:xfrm>
            <a:off x="457200" y="6356520"/>
            <a:ext cx="2133360" cy="364680"/>
          </a:xfrm>
          <a:prstGeom prst="rect">
            <a:avLst/>
          </a:prstGeom>
          <a:noFill/>
          <a:ln w="0">
            <a:noFill/>
          </a:ln>
        </p:spPr>
        <p:txBody>
          <a:bodyPr anchor="ctr">
            <a:noAutofit/>
          </a:bodyPr>
          <a:lstStyle>
            <a:lvl1pPr>
              <a:lnSpc>
                <a:spcPct val="100000"/>
              </a:lnSpc>
              <a:buNone/>
              <a:defRPr b="0" lang="es-ES" sz="1200" spc="-1" strike="noStrike">
                <a:solidFill>
                  <a:srgbClr val="8b8b8b"/>
                </a:solidFill>
                <a:latin typeface="Calibri"/>
              </a:defRPr>
            </a:lvl1pPr>
          </a:lstStyle>
          <a:p>
            <a:pPr>
              <a:lnSpc>
                <a:spcPct val="100000"/>
              </a:lnSpc>
              <a:buNone/>
            </a:pPr>
            <a:r>
              <a:rPr b="0" lang="es-ES" sz="1200" spc="-1" strike="noStrike">
                <a:solidFill>
                  <a:srgbClr val="8b8b8b"/>
                </a:solidFill>
                <a:latin typeface="Calibri"/>
              </a:rPr>
              <a:t>&lt;date/time&gt;</a:t>
            </a:r>
            <a:endParaRPr b="0" lang="en-US" sz="1200" spc="-1" strike="noStrike">
              <a:latin typeface="Times New Roman"/>
            </a:endParaRPr>
          </a:p>
        </p:txBody>
      </p:sp>
      <p:sp>
        <p:nvSpPr>
          <p:cNvPr id="43" name="PlaceHolder 2"/>
          <p:cNvSpPr>
            <a:spLocks noGrp="1"/>
          </p:cNvSpPr>
          <p:nvPr>
            <p:ph type="ftr" idx="5"/>
          </p:nvPr>
        </p:nvSpPr>
        <p:spPr>
          <a:xfrm>
            <a:off x="3124080" y="6356520"/>
            <a:ext cx="2895120" cy="364680"/>
          </a:xfrm>
          <a:prstGeom prst="rect">
            <a:avLst/>
          </a:prstGeom>
          <a:noFill/>
          <a:ln w="0">
            <a:noFill/>
          </a:ln>
        </p:spPr>
        <p:txBody>
          <a:bodyPr anchor="ctr">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44" name="PlaceHolder 3"/>
          <p:cNvSpPr>
            <a:spLocks noGrp="1"/>
          </p:cNvSpPr>
          <p:nvPr>
            <p:ph type="sldNum" idx="6"/>
          </p:nvPr>
        </p:nvSpPr>
        <p:spPr>
          <a:xfrm>
            <a:off x="6553080" y="6356520"/>
            <a:ext cx="2133360" cy="364680"/>
          </a:xfrm>
          <a:prstGeom prst="rect">
            <a:avLst/>
          </a:prstGeom>
          <a:noFill/>
          <a:ln w="0">
            <a:noFill/>
          </a:ln>
        </p:spPr>
        <p:txBody>
          <a:bodyPr anchor="ctr">
            <a:noAutofit/>
          </a:bodyPr>
          <a:lstStyle>
            <a:lvl1pPr algn="r">
              <a:lnSpc>
                <a:spcPct val="100000"/>
              </a:lnSpc>
              <a:buNone/>
              <a:defRPr b="0" lang="es-ES" sz="1200" spc="-1" strike="noStrike">
                <a:solidFill>
                  <a:srgbClr val="8b8b8b"/>
                </a:solidFill>
                <a:latin typeface="Calibri"/>
              </a:defRPr>
            </a:lvl1pPr>
          </a:lstStyle>
          <a:p>
            <a:pPr algn="r">
              <a:lnSpc>
                <a:spcPct val="100000"/>
              </a:lnSpc>
              <a:buNone/>
            </a:pPr>
            <a:fld id="{48267DA7-2340-4E80-A234-4C9237E1851D}" type="slidenum">
              <a:rPr b="0" lang="es-ES" sz="1200" spc="-1" strike="noStrike">
                <a:solidFill>
                  <a:srgbClr val="8b8b8b"/>
                </a:solidFill>
                <a:latin typeface="Calibri"/>
              </a:rPr>
              <a:t>&lt;number&gt;</a:t>
            </a:fld>
            <a:endParaRPr b="0" lang="en-US" sz="1200" spc="-1" strike="noStrike">
              <a:latin typeface="Times New Roman"/>
            </a:endParaRPr>
          </a:p>
        </p:txBody>
      </p:sp>
      <p:sp>
        <p:nvSpPr>
          <p:cNvPr id="45"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r>
              <a:rPr b="0" lang="es-ES" sz="1800" spc="-1" strike="noStrike">
                <a:solidFill>
                  <a:srgbClr val="000000"/>
                </a:solidFill>
                <a:latin typeface="Calibri"/>
              </a:rPr>
              <a:t>Click to edit the title text format</a:t>
            </a:r>
            <a:endParaRPr b="0" lang="es-ES" sz="1800" spc="-1" strike="noStrike">
              <a:solidFill>
                <a:srgbClr val="000000"/>
              </a:solidFill>
              <a:latin typeface="Calibri"/>
            </a:endParaRPr>
          </a:p>
        </p:txBody>
      </p:sp>
      <p:sp>
        <p:nvSpPr>
          <p:cNvPr id="46"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ES" sz="3200" spc="-1" strike="noStrike">
                <a:solidFill>
                  <a:srgbClr val="000000"/>
                </a:solidFill>
                <a:latin typeface="Calibri"/>
              </a:rPr>
              <a:t>Click to edit the outline text format</a:t>
            </a:r>
            <a:endParaRPr b="0" lang="es-E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2400" spc="-1" strike="noStrike">
                <a:solidFill>
                  <a:srgbClr val="000000"/>
                </a:solidFill>
                <a:latin typeface="Calibri"/>
              </a:rPr>
              <a:t>Second Outline Level</a:t>
            </a:r>
            <a:endParaRPr b="0" lang="es-E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2000" spc="-1" strike="noStrike">
                <a:solidFill>
                  <a:srgbClr val="000000"/>
                </a:solidFill>
                <a:latin typeface="Calibri"/>
              </a:rPr>
              <a:t>Third Outline Level</a:t>
            </a:r>
            <a:endParaRPr b="0" lang="es-E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2000" spc="-1" strike="noStrike">
                <a:solidFill>
                  <a:srgbClr val="000000"/>
                </a:solidFill>
                <a:latin typeface="Calibri"/>
              </a:rPr>
              <a:t>Fourth Outline Level</a:t>
            </a:r>
            <a:endParaRPr b="0" lang="es-E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Fifth Outline Level</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Sixth Outline Level</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Seventh Outline Level</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3" name="Imagen 7" descr=""/>
          <p:cNvPicPr/>
          <p:nvPr/>
        </p:nvPicPr>
        <p:blipFill>
          <a:blip r:embed="rId2"/>
          <a:stretch/>
        </p:blipFill>
        <p:spPr>
          <a:xfrm>
            <a:off x="7267680" y="6391440"/>
            <a:ext cx="1418760" cy="294840"/>
          </a:xfrm>
          <a:prstGeom prst="rect">
            <a:avLst/>
          </a:prstGeom>
          <a:ln w="0">
            <a:noFill/>
          </a:ln>
        </p:spPr>
      </p:pic>
      <p:sp>
        <p:nvSpPr>
          <p:cNvPr id="84" name="PlaceHolder 1"/>
          <p:cNvSpPr>
            <a:spLocks noGrp="1"/>
          </p:cNvSpPr>
          <p:nvPr>
            <p:ph type="title"/>
          </p:nvPr>
        </p:nvSpPr>
        <p:spPr>
          <a:xfrm>
            <a:off x="1792440" y="4800600"/>
            <a:ext cx="5486040" cy="566280"/>
          </a:xfrm>
          <a:prstGeom prst="rect">
            <a:avLst/>
          </a:prstGeom>
          <a:noFill/>
          <a:ln w="0">
            <a:noFill/>
          </a:ln>
        </p:spPr>
        <p:txBody>
          <a:bodyPr anchor="b">
            <a:noAutofit/>
          </a:bodyPr>
          <a:p>
            <a:pPr>
              <a:lnSpc>
                <a:spcPct val="100000"/>
              </a:lnSpc>
              <a:buNone/>
            </a:pPr>
            <a:r>
              <a:rPr b="1" lang="es-ES_tradnl" sz="2000" spc="-1" strike="noStrike">
                <a:solidFill>
                  <a:srgbClr val="000000"/>
                </a:solidFill>
                <a:latin typeface="Calibri"/>
              </a:rPr>
              <a:t>Clic para editar título</a:t>
            </a:r>
            <a:endParaRPr b="0" lang="es-ES" sz="2000" spc="-1" strike="noStrike">
              <a:solidFill>
                <a:srgbClr val="000000"/>
              </a:solidFill>
              <a:latin typeface="Calibri"/>
            </a:endParaRPr>
          </a:p>
        </p:txBody>
      </p:sp>
      <p:sp>
        <p:nvSpPr>
          <p:cNvPr id="85" name="PlaceHolder 2"/>
          <p:cNvSpPr>
            <a:spLocks noGrp="1"/>
          </p:cNvSpPr>
          <p:nvPr>
            <p:ph type="body"/>
          </p:nvPr>
        </p:nvSpPr>
        <p:spPr>
          <a:xfrm>
            <a:off x="1792440" y="612720"/>
            <a:ext cx="5486040" cy="411444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s-ES" sz="3200" spc="-1" strike="noStrike">
                <a:solidFill>
                  <a:srgbClr val="000000"/>
                </a:solidFill>
                <a:latin typeface="Calibri"/>
              </a:rPr>
              <a:t>Click to edit the outline text format</a:t>
            </a:r>
            <a:endParaRPr b="0" lang="es-E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3200" spc="-1" strike="noStrike">
                <a:solidFill>
                  <a:srgbClr val="000000"/>
                </a:solidFill>
                <a:latin typeface="Calibri"/>
              </a:rPr>
              <a:t>Second Outline Level</a:t>
            </a:r>
            <a:endParaRPr b="0" lang="es-ES" sz="32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3200" spc="-1" strike="noStrike">
                <a:solidFill>
                  <a:srgbClr val="000000"/>
                </a:solidFill>
                <a:latin typeface="Calibri"/>
              </a:rPr>
              <a:t>Third Outline Level</a:t>
            </a:r>
            <a:endParaRPr b="0" lang="es-ES" sz="32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3200" spc="-1" strike="noStrike">
                <a:solidFill>
                  <a:srgbClr val="000000"/>
                </a:solidFill>
                <a:latin typeface="Calibri"/>
              </a:rPr>
              <a:t>Fourth Outline Level</a:t>
            </a:r>
            <a:endParaRPr b="0" lang="es-ES" sz="32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3200" spc="-1" strike="noStrike">
                <a:solidFill>
                  <a:srgbClr val="000000"/>
                </a:solidFill>
                <a:latin typeface="Calibri"/>
              </a:rPr>
              <a:t>Fifth Outline Level</a:t>
            </a:r>
            <a:endParaRPr b="0" lang="es-ES" sz="32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3200" spc="-1" strike="noStrike">
                <a:solidFill>
                  <a:srgbClr val="000000"/>
                </a:solidFill>
                <a:latin typeface="Calibri"/>
              </a:rPr>
              <a:t>Sixth Outline Level</a:t>
            </a:r>
            <a:endParaRPr b="0" lang="es-ES" sz="32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3200" spc="-1" strike="noStrike">
                <a:solidFill>
                  <a:srgbClr val="000000"/>
                </a:solidFill>
                <a:latin typeface="Calibri"/>
              </a:rPr>
              <a:t>Seventh Outline Level</a:t>
            </a:r>
            <a:endParaRPr b="0" lang="es-ES" sz="3200" spc="-1" strike="noStrike">
              <a:solidFill>
                <a:srgbClr val="000000"/>
              </a:solidFill>
              <a:latin typeface="Calibri"/>
            </a:endParaRPr>
          </a:p>
        </p:txBody>
      </p:sp>
      <p:sp>
        <p:nvSpPr>
          <p:cNvPr id="86" name="PlaceHolder 3"/>
          <p:cNvSpPr>
            <a:spLocks noGrp="1"/>
          </p:cNvSpPr>
          <p:nvPr>
            <p:ph type="body"/>
          </p:nvPr>
        </p:nvSpPr>
        <p:spPr>
          <a:xfrm>
            <a:off x="1792440" y="5367240"/>
            <a:ext cx="5486040" cy="804600"/>
          </a:xfrm>
          <a:prstGeom prst="rect">
            <a:avLst/>
          </a:prstGeom>
          <a:noFill/>
          <a:ln w="0">
            <a:noFill/>
          </a:ln>
        </p:spPr>
        <p:txBody>
          <a:bodyPr anchor="t">
            <a:noAutofit/>
          </a:bodyPr>
          <a:p>
            <a:pPr>
              <a:lnSpc>
                <a:spcPct val="100000"/>
              </a:lnSpc>
              <a:spcBef>
                <a:spcPts val="281"/>
              </a:spcBef>
              <a:buNone/>
              <a:tabLst>
                <a:tab algn="l" pos="0"/>
              </a:tabLst>
            </a:pPr>
            <a:r>
              <a:rPr b="0" lang="es-ES_tradnl" sz="1400" spc="-1" strike="noStrike">
                <a:solidFill>
                  <a:srgbClr val="000000"/>
                </a:solidFill>
                <a:latin typeface="Calibri"/>
              </a:rPr>
              <a:t>Haga clic para modificar el estilo de texto del patrón</a:t>
            </a:r>
            <a:endParaRPr b="0" lang="es-ES" sz="1400" spc="-1" strike="noStrike">
              <a:solidFill>
                <a:srgbClr val="000000"/>
              </a:solidFill>
              <a:latin typeface="Calibri"/>
            </a:endParaRPr>
          </a:p>
        </p:txBody>
      </p:sp>
      <p:sp>
        <p:nvSpPr>
          <p:cNvPr id="87" name="PlaceHolder 4"/>
          <p:cNvSpPr>
            <a:spLocks noGrp="1"/>
          </p:cNvSpPr>
          <p:nvPr>
            <p:ph type="dt" idx="7"/>
          </p:nvPr>
        </p:nvSpPr>
        <p:spPr>
          <a:xfrm>
            <a:off x="457200" y="6356520"/>
            <a:ext cx="2133360" cy="364680"/>
          </a:xfrm>
          <a:prstGeom prst="rect">
            <a:avLst/>
          </a:prstGeom>
          <a:noFill/>
          <a:ln w="0">
            <a:noFill/>
          </a:ln>
        </p:spPr>
        <p:txBody>
          <a:bodyPr anchor="ctr">
            <a:noAutofit/>
          </a:bodyPr>
          <a:lstStyle>
            <a:lvl1pPr>
              <a:lnSpc>
                <a:spcPct val="100000"/>
              </a:lnSpc>
              <a:buNone/>
              <a:defRPr b="0" lang="es-ES" sz="1200" spc="-1" strike="noStrike">
                <a:solidFill>
                  <a:srgbClr val="8b8b8b"/>
                </a:solidFill>
                <a:latin typeface="Calibri"/>
              </a:defRPr>
            </a:lvl1pPr>
          </a:lstStyle>
          <a:p>
            <a:pPr>
              <a:lnSpc>
                <a:spcPct val="100000"/>
              </a:lnSpc>
              <a:buNone/>
            </a:pPr>
            <a:r>
              <a:rPr b="0" lang="es-ES" sz="1200" spc="-1" strike="noStrike">
                <a:solidFill>
                  <a:srgbClr val="8b8b8b"/>
                </a:solidFill>
                <a:latin typeface="Calibri"/>
              </a:rPr>
              <a:t>&lt;date/time&gt;</a:t>
            </a:r>
            <a:endParaRPr b="0" lang="en-US" sz="1200" spc="-1" strike="noStrike">
              <a:latin typeface="Times New Roman"/>
            </a:endParaRPr>
          </a:p>
        </p:txBody>
      </p:sp>
      <p:sp>
        <p:nvSpPr>
          <p:cNvPr id="88" name="PlaceHolder 5"/>
          <p:cNvSpPr>
            <a:spLocks noGrp="1"/>
          </p:cNvSpPr>
          <p:nvPr>
            <p:ph type="ftr" idx="8"/>
          </p:nvPr>
        </p:nvSpPr>
        <p:spPr>
          <a:xfrm>
            <a:off x="3124080" y="6356520"/>
            <a:ext cx="2895120" cy="364680"/>
          </a:xfrm>
          <a:prstGeom prst="rect">
            <a:avLst/>
          </a:prstGeom>
          <a:noFill/>
          <a:ln w="0">
            <a:noFill/>
          </a:ln>
        </p:spPr>
        <p:txBody>
          <a:bodyPr anchor="ctr">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89" name="PlaceHolder 6"/>
          <p:cNvSpPr>
            <a:spLocks noGrp="1"/>
          </p:cNvSpPr>
          <p:nvPr>
            <p:ph type="sldNum" idx="9"/>
          </p:nvPr>
        </p:nvSpPr>
        <p:spPr>
          <a:xfrm>
            <a:off x="6553080" y="6356520"/>
            <a:ext cx="2133360" cy="364680"/>
          </a:xfrm>
          <a:prstGeom prst="rect">
            <a:avLst/>
          </a:prstGeom>
          <a:noFill/>
          <a:ln w="0">
            <a:noFill/>
          </a:ln>
        </p:spPr>
        <p:txBody>
          <a:bodyPr anchor="ctr">
            <a:noAutofit/>
          </a:bodyPr>
          <a:lstStyle>
            <a:lvl1pPr algn="r">
              <a:lnSpc>
                <a:spcPct val="100000"/>
              </a:lnSpc>
              <a:buNone/>
              <a:defRPr b="0" lang="es-ES" sz="1200" spc="-1" strike="noStrike">
                <a:solidFill>
                  <a:srgbClr val="8b8b8b"/>
                </a:solidFill>
                <a:latin typeface="Calibri"/>
              </a:defRPr>
            </a:lvl1pPr>
          </a:lstStyle>
          <a:p>
            <a:pPr algn="r">
              <a:lnSpc>
                <a:spcPct val="100000"/>
              </a:lnSpc>
              <a:buNone/>
            </a:pPr>
            <a:fld id="{C7634530-C415-47DA-9636-299C0AAC0F66}" type="slidenum">
              <a:rPr b="0" lang="es-E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6" name="Imagen 7" descr=""/>
          <p:cNvPicPr/>
          <p:nvPr/>
        </p:nvPicPr>
        <p:blipFill>
          <a:blip r:embed="rId2"/>
          <a:stretch/>
        </p:blipFill>
        <p:spPr>
          <a:xfrm>
            <a:off x="7267680" y="6391440"/>
            <a:ext cx="1418760" cy="294840"/>
          </a:xfrm>
          <a:prstGeom prst="rect">
            <a:avLst/>
          </a:prstGeom>
          <a:ln w="0">
            <a:noFill/>
          </a:ln>
        </p:spPr>
      </p:pic>
      <p:sp>
        <p:nvSpPr>
          <p:cNvPr id="127" name="PlaceHolder 1"/>
          <p:cNvSpPr>
            <a:spLocks noGrp="1"/>
          </p:cNvSpPr>
          <p:nvPr>
            <p:ph type="title"/>
          </p:nvPr>
        </p:nvSpPr>
        <p:spPr>
          <a:xfrm>
            <a:off x="457200" y="274680"/>
            <a:ext cx="8229240" cy="1142640"/>
          </a:xfrm>
          <a:prstGeom prst="rect">
            <a:avLst/>
          </a:prstGeom>
          <a:noFill/>
          <a:ln w="0">
            <a:noFill/>
          </a:ln>
        </p:spPr>
        <p:txBody>
          <a:bodyPr anchor="ctr">
            <a:noAutofit/>
          </a:bodyPr>
          <a:p>
            <a:pPr algn="ctr">
              <a:lnSpc>
                <a:spcPct val="100000"/>
              </a:lnSpc>
              <a:buNone/>
            </a:pPr>
            <a:r>
              <a:rPr b="0" lang="es-ES_tradnl" sz="4400" spc="-1" strike="noStrike">
                <a:solidFill>
                  <a:srgbClr val="000000"/>
                </a:solidFill>
                <a:latin typeface="Calibri"/>
              </a:rPr>
              <a:t>Clic para editar título</a:t>
            </a:r>
            <a:endParaRPr b="0" lang="es-ES" sz="4400" spc="-1" strike="noStrike">
              <a:solidFill>
                <a:srgbClr val="000000"/>
              </a:solidFill>
              <a:latin typeface="Calibri"/>
            </a:endParaRPr>
          </a:p>
        </p:txBody>
      </p:sp>
      <p:sp>
        <p:nvSpPr>
          <p:cNvPr id="128" name="PlaceHolder 2"/>
          <p:cNvSpPr>
            <a:spLocks noGrp="1"/>
          </p:cNvSpPr>
          <p:nvPr>
            <p:ph type="body"/>
          </p:nvPr>
        </p:nvSpPr>
        <p:spPr>
          <a:xfrm>
            <a:off x="457200" y="1600200"/>
            <a:ext cx="8229240" cy="4525560"/>
          </a:xfrm>
          <a:prstGeom prst="rect">
            <a:avLst/>
          </a:prstGeom>
          <a:noFill/>
          <a:ln w="0">
            <a:noFill/>
          </a:ln>
        </p:spPr>
        <p:txBody>
          <a:bodyPr anchor="t">
            <a:noAutofit/>
          </a:bodyPr>
          <a:p>
            <a:pPr marL="343080" indent="-343080">
              <a:lnSpc>
                <a:spcPct val="100000"/>
              </a:lnSpc>
              <a:spcBef>
                <a:spcPts val="641"/>
              </a:spcBef>
              <a:buClr>
                <a:srgbClr val="000000"/>
              </a:buClr>
              <a:buFont typeface="Arial"/>
              <a:buChar char="•"/>
            </a:pPr>
            <a:r>
              <a:rPr b="0" lang="es-ES_tradnl" sz="3200" spc="-1" strike="noStrike">
                <a:solidFill>
                  <a:srgbClr val="000000"/>
                </a:solidFill>
                <a:latin typeface="Calibri"/>
              </a:rPr>
              <a:t>Haga clic para modificar el estilo de texto del patrón</a:t>
            </a:r>
            <a:endParaRPr b="0" lang="es-ES" sz="3200" spc="-1" strike="noStrike">
              <a:solidFill>
                <a:srgbClr val="000000"/>
              </a:solidFill>
              <a:latin typeface="Calibri"/>
            </a:endParaRPr>
          </a:p>
          <a:p>
            <a:pPr lvl="1" marL="743040" indent="-285840">
              <a:lnSpc>
                <a:spcPct val="100000"/>
              </a:lnSpc>
              <a:spcBef>
                <a:spcPts val="561"/>
              </a:spcBef>
              <a:buClr>
                <a:srgbClr val="000000"/>
              </a:buClr>
              <a:buFont typeface="Arial"/>
              <a:buChar char="–"/>
            </a:pPr>
            <a:r>
              <a:rPr b="0" lang="es-ES_tradnl" sz="2800" spc="-1" strike="noStrike">
                <a:solidFill>
                  <a:srgbClr val="000000"/>
                </a:solidFill>
                <a:latin typeface="Calibri"/>
              </a:rPr>
              <a:t>Segundo nivel</a:t>
            </a:r>
            <a:endParaRPr b="0" lang="es-ES" sz="2800" spc="-1" strike="noStrike">
              <a:solidFill>
                <a:srgbClr val="000000"/>
              </a:solidFill>
              <a:latin typeface="Calibri"/>
            </a:endParaRPr>
          </a:p>
          <a:p>
            <a:pPr lvl="2" marL="1143000" indent="-228600">
              <a:lnSpc>
                <a:spcPct val="100000"/>
              </a:lnSpc>
              <a:spcBef>
                <a:spcPts val="479"/>
              </a:spcBef>
              <a:buClr>
                <a:srgbClr val="000000"/>
              </a:buClr>
              <a:buFont typeface="Arial"/>
              <a:buChar char="•"/>
            </a:pPr>
            <a:r>
              <a:rPr b="0" lang="es-ES_tradnl" sz="2400" spc="-1" strike="noStrike">
                <a:solidFill>
                  <a:srgbClr val="000000"/>
                </a:solidFill>
                <a:latin typeface="Calibri"/>
              </a:rPr>
              <a:t>Tercer nivel</a:t>
            </a:r>
            <a:endParaRPr b="0" lang="es-ES" sz="2400" spc="-1" strike="noStrike">
              <a:solidFill>
                <a:srgbClr val="000000"/>
              </a:solidFill>
              <a:latin typeface="Calibri"/>
            </a:endParaRPr>
          </a:p>
          <a:p>
            <a:pPr lvl="3" marL="1600200" indent="-228600">
              <a:lnSpc>
                <a:spcPct val="100000"/>
              </a:lnSpc>
              <a:spcBef>
                <a:spcPts val="400"/>
              </a:spcBef>
              <a:buClr>
                <a:srgbClr val="000000"/>
              </a:buClr>
              <a:buFont typeface="Arial"/>
              <a:buChar char="–"/>
            </a:pPr>
            <a:r>
              <a:rPr b="0" lang="es-ES_tradnl" sz="2000" spc="-1" strike="noStrike">
                <a:solidFill>
                  <a:srgbClr val="000000"/>
                </a:solidFill>
                <a:latin typeface="Calibri"/>
              </a:rPr>
              <a:t>Cuarto nivel</a:t>
            </a:r>
            <a:endParaRPr b="0" lang="es-ES" sz="2000" spc="-1" strike="noStrike">
              <a:solidFill>
                <a:srgbClr val="000000"/>
              </a:solidFill>
              <a:latin typeface="Calibri"/>
            </a:endParaRPr>
          </a:p>
          <a:p>
            <a:pPr lvl="4" marL="2057400" indent="-228600">
              <a:lnSpc>
                <a:spcPct val="100000"/>
              </a:lnSpc>
              <a:spcBef>
                <a:spcPts val="400"/>
              </a:spcBef>
              <a:buClr>
                <a:srgbClr val="000000"/>
              </a:buClr>
              <a:buFont typeface="Arial"/>
              <a:buChar char="»"/>
            </a:pPr>
            <a:r>
              <a:rPr b="0" lang="es-ES_tradnl" sz="2000" spc="-1" strike="noStrike">
                <a:solidFill>
                  <a:srgbClr val="000000"/>
                </a:solidFill>
                <a:latin typeface="Calibri"/>
              </a:rPr>
              <a:t>Quinto nivel</a:t>
            </a:r>
            <a:endParaRPr b="0" lang="es-ES" sz="2000" spc="-1" strike="noStrike">
              <a:solidFill>
                <a:srgbClr val="000000"/>
              </a:solidFill>
              <a:latin typeface="Calibri"/>
            </a:endParaRPr>
          </a:p>
        </p:txBody>
      </p:sp>
      <p:sp>
        <p:nvSpPr>
          <p:cNvPr id="129" name="PlaceHolder 3"/>
          <p:cNvSpPr>
            <a:spLocks noGrp="1"/>
          </p:cNvSpPr>
          <p:nvPr>
            <p:ph type="dt" idx="10"/>
          </p:nvPr>
        </p:nvSpPr>
        <p:spPr>
          <a:xfrm>
            <a:off x="457200" y="6356520"/>
            <a:ext cx="2133360" cy="364680"/>
          </a:xfrm>
          <a:prstGeom prst="rect">
            <a:avLst/>
          </a:prstGeom>
          <a:noFill/>
          <a:ln w="0">
            <a:noFill/>
          </a:ln>
        </p:spPr>
        <p:txBody>
          <a:bodyPr anchor="ctr">
            <a:noAutofit/>
          </a:bodyPr>
          <a:lstStyle>
            <a:lvl1pPr>
              <a:lnSpc>
                <a:spcPct val="100000"/>
              </a:lnSpc>
              <a:buNone/>
              <a:defRPr b="0" lang="es-ES" sz="1200" spc="-1" strike="noStrike">
                <a:solidFill>
                  <a:srgbClr val="8b8b8b"/>
                </a:solidFill>
                <a:latin typeface="Calibri"/>
              </a:defRPr>
            </a:lvl1pPr>
          </a:lstStyle>
          <a:p>
            <a:pPr>
              <a:lnSpc>
                <a:spcPct val="100000"/>
              </a:lnSpc>
              <a:buNone/>
            </a:pPr>
            <a:r>
              <a:rPr b="0" lang="es-ES" sz="1200" spc="-1" strike="noStrike">
                <a:solidFill>
                  <a:srgbClr val="8b8b8b"/>
                </a:solidFill>
                <a:latin typeface="Calibri"/>
              </a:rPr>
              <a:t>&lt;date/time&gt;</a:t>
            </a:r>
            <a:endParaRPr b="0" lang="en-US" sz="1200" spc="-1" strike="noStrike">
              <a:latin typeface="Times New Roman"/>
            </a:endParaRPr>
          </a:p>
        </p:txBody>
      </p:sp>
      <p:sp>
        <p:nvSpPr>
          <p:cNvPr id="130" name="PlaceHolder 4"/>
          <p:cNvSpPr>
            <a:spLocks noGrp="1"/>
          </p:cNvSpPr>
          <p:nvPr>
            <p:ph type="ftr" idx="11"/>
          </p:nvPr>
        </p:nvSpPr>
        <p:spPr>
          <a:xfrm>
            <a:off x="3124080" y="6356520"/>
            <a:ext cx="2895120" cy="364680"/>
          </a:xfrm>
          <a:prstGeom prst="rect">
            <a:avLst/>
          </a:prstGeom>
          <a:noFill/>
          <a:ln w="0">
            <a:noFill/>
          </a:ln>
        </p:spPr>
        <p:txBody>
          <a:bodyPr anchor="ctr">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131" name="PlaceHolder 5"/>
          <p:cNvSpPr>
            <a:spLocks noGrp="1"/>
          </p:cNvSpPr>
          <p:nvPr>
            <p:ph type="sldNum" idx="12"/>
          </p:nvPr>
        </p:nvSpPr>
        <p:spPr>
          <a:xfrm>
            <a:off x="6553080" y="6356520"/>
            <a:ext cx="2133360" cy="364680"/>
          </a:xfrm>
          <a:prstGeom prst="rect">
            <a:avLst/>
          </a:prstGeom>
          <a:noFill/>
          <a:ln w="0">
            <a:noFill/>
          </a:ln>
        </p:spPr>
        <p:txBody>
          <a:bodyPr anchor="ctr">
            <a:noAutofit/>
          </a:bodyPr>
          <a:lstStyle>
            <a:lvl1pPr algn="r">
              <a:lnSpc>
                <a:spcPct val="100000"/>
              </a:lnSpc>
              <a:buNone/>
              <a:defRPr b="0" lang="es-ES" sz="1200" spc="-1" strike="noStrike">
                <a:solidFill>
                  <a:srgbClr val="8b8b8b"/>
                </a:solidFill>
                <a:latin typeface="Calibri"/>
              </a:defRPr>
            </a:lvl1pPr>
          </a:lstStyle>
          <a:p>
            <a:pPr algn="r">
              <a:lnSpc>
                <a:spcPct val="100000"/>
              </a:lnSpc>
              <a:buNone/>
            </a:pPr>
            <a:fld id="{21BBD47D-464B-4E9B-A747-C6CE360BA317}" type="slidenum">
              <a:rPr b="0" lang="es-E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68" name="Imagen 7" descr=""/>
          <p:cNvPicPr/>
          <p:nvPr/>
        </p:nvPicPr>
        <p:blipFill>
          <a:blip r:embed="rId2"/>
          <a:stretch/>
        </p:blipFill>
        <p:spPr>
          <a:xfrm>
            <a:off x="7267680" y="6391440"/>
            <a:ext cx="1418760" cy="294840"/>
          </a:xfrm>
          <a:prstGeom prst="rect">
            <a:avLst/>
          </a:prstGeom>
          <a:ln w="0">
            <a:noFill/>
          </a:ln>
        </p:spPr>
      </p:pic>
      <p:sp>
        <p:nvSpPr>
          <p:cNvPr id="169" name="PlaceHolder 1"/>
          <p:cNvSpPr>
            <a:spLocks noGrp="1"/>
          </p:cNvSpPr>
          <p:nvPr>
            <p:ph type="title"/>
          </p:nvPr>
        </p:nvSpPr>
        <p:spPr>
          <a:xfrm>
            <a:off x="685800" y="2130480"/>
            <a:ext cx="7772040" cy="1469520"/>
          </a:xfrm>
          <a:prstGeom prst="rect">
            <a:avLst/>
          </a:prstGeom>
          <a:noFill/>
          <a:ln w="0">
            <a:noFill/>
          </a:ln>
        </p:spPr>
        <p:txBody>
          <a:bodyPr anchor="ctr">
            <a:noAutofit/>
          </a:bodyPr>
          <a:p>
            <a:pPr algn="ctr">
              <a:lnSpc>
                <a:spcPct val="100000"/>
              </a:lnSpc>
              <a:buNone/>
            </a:pPr>
            <a:r>
              <a:rPr b="0" lang="en-US" sz="4400" spc="-1" strike="noStrike">
                <a:solidFill>
                  <a:srgbClr val="000000"/>
                </a:solidFill>
                <a:latin typeface="Calibri"/>
              </a:rPr>
              <a:t>Clic para editar título</a:t>
            </a:r>
            <a:endParaRPr b="0" lang="es-ES" sz="4400" spc="-1" strike="noStrike">
              <a:solidFill>
                <a:srgbClr val="000000"/>
              </a:solidFill>
              <a:latin typeface="Calibri"/>
            </a:endParaRPr>
          </a:p>
        </p:txBody>
      </p:sp>
      <p:sp>
        <p:nvSpPr>
          <p:cNvPr id="170" name="PlaceHolder 2"/>
          <p:cNvSpPr>
            <a:spLocks noGrp="1"/>
          </p:cNvSpPr>
          <p:nvPr>
            <p:ph type="dt" idx="13"/>
          </p:nvPr>
        </p:nvSpPr>
        <p:spPr>
          <a:xfrm>
            <a:off x="457200" y="6356520"/>
            <a:ext cx="2133360" cy="364680"/>
          </a:xfrm>
          <a:prstGeom prst="rect">
            <a:avLst/>
          </a:prstGeom>
          <a:noFill/>
          <a:ln w="0">
            <a:noFill/>
          </a:ln>
        </p:spPr>
        <p:txBody>
          <a:bodyPr anchor="ctr">
            <a:noAutofit/>
          </a:bodyPr>
          <a:lstStyle>
            <a:lvl1pPr>
              <a:lnSpc>
                <a:spcPct val="100000"/>
              </a:lnSpc>
              <a:buNone/>
              <a:defRPr b="0" lang="es-ES" sz="1200" spc="-1" strike="noStrike">
                <a:solidFill>
                  <a:srgbClr val="8b8b8b"/>
                </a:solidFill>
                <a:latin typeface="Calibri"/>
              </a:defRPr>
            </a:lvl1pPr>
          </a:lstStyle>
          <a:p>
            <a:pPr>
              <a:lnSpc>
                <a:spcPct val="100000"/>
              </a:lnSpc>
              <a:buNone/>
            </a:pPr>
            <a:r>
              <a:rPr b="0" lang="es-ES" sz="1200" spc="-1" strike="noStrike">
                <a:solidFill>
                  <a:srgbClr val="8b8b8b"/>
                </a:solidFill>
                <a:latin typeface="Calibri"/>
              </a:rPr>
              <a:t>&lt;date/time&gt;</a:t>
            </a:r>
            <a:endParaRPr b="0" lang="en-US" sz="1200" spc="-1" strike="noStrike">
              <a:latin typeface="Times New Roman"/>
            </a:endParaRPr>
          </a:p>
        </p:txBody>
      </p:sp>
      <p:sp>
        <p:nvSpPr>
          <p:cNvPr id="171" name="PlaceHolder 3"/>
          <p:cNvSpPr>
            <a:spLocks noGrp="1"/>
          </p:cNvSpPr>
          <p:nvPr>
            <p:ph type="ftr" idx="14"/>
          </p:nvPr>
        </p:nvSpPr>
        <p:spPr>
          <a:xfrm>
            <a:off x="3124080" y="6356520"/>
            <a:ext cx="2895120" cy="364680"/>
          </a:xfrm>
          <a:prstGeom prst="rect">
            <a:avLst/>
          </a:prstGeom>
          <a:noFill/>
          <a:ln w="0">
            <a:noFill/>
          </a:ln>
        </p:spPr>
        <p:txBody>
          <a:bodyPr anchor="ctr">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172" name="PlaceHolder 4"/>
          <p:cNvSpPr>
            <a:spLocks noGrp="1"/>
          </p:cNvSpPr>
          <p:nvPr>
            <p:ph type="sldNum" idx="15"/>
          </p:nvPr>
        </p:nvSpPr>
        <p:spPr>
          <a:xfrm>
            <a:off x="6553080" y="6356520"/>
            <a:ext cx="2133360" cy="364680"/>
          </a:xfrm>
          <a:prstGeom prst="rect">
            <a:avLst/>
          </a:prstGeom>
          <a:noFill/>
          <a:ln w="0">
            <a:noFill/>
          </a:ln>
        </p:spPr>
        <p:txBody>
          <a:bodyPr anchor="ctr">
            <a:noAutofit/>
          </a:bodyPr>
          <a:lstStyle>
            <a:lvl1pPr algn="r">
              <a:lnSpc>
                <a:spcPct val="100000"/>
              </a:lnSpc>
              <a:buNone/>
              <a:defRPr b="0" lang="es-ES" sz="1200" spc="-1" strike="noStrike">
                <a:solidFill>
                  <a:srgbClr val="8b8b8b"/>
                </a:solidFill>
                <a:latin typeface="Calibri"/>
              </a:defRPr>
            </a:lvl1pPr>
          </a:lstStyle>
          <a:p>
            <a:pPr algn="r">
              <a:lnSpc>
                <a:spcPct val="100000"/>
              </a:lnSpc>
              <a:buNone/>
            </a:pPr>
            <a:fld id="{43B37372-2963-44A6-9CD1-37F236BC9BA9}" type="slidenum">
              <a:rPr b="0" lang="es-ES" sz="1200" spc="-1" strike="noStrike">
                <a:solidFill>
                  <a:srgbClr val="8b8b8b"/>
                </a:solidFill>
                <a:latin typeface="Calibri"/>
              </a:rPr>
              <a:t>&lt;number&gt;</a:t>
            </a:fld>
            <a:endParaRPr b="0" lang="en-US" sz="1200" spc="-1" strike="noStrike">
              <a:latin typeface="Times New Roman"/>
            </a:endParaRPr>
          </a:p>
        </p:txBody>
      </p:sp>
      <p:sp>
        <p:nvSpPr>
          <p:cNvPr id="173"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ES" sz="3200" spc="-1" strike="noStrike">
                <a:solidFill>
                  <a:srgbClr val="000000"/>
                </a:solidFill>
                <a:latin typeface="Calibri"/>
              </a:rPr>
              <a:t>Click to edit the outline text format</a:t>
            </a:r>
            <a:endParaRPr b="0" lang="es-E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2400" spc="-1" strike="noStrike">
                <a:solidFill>
                  <a:srgbClr val="000000"/>
                </a:solidFill>
                <a:latin typeface="Calibri"/>
              </a:rPr>
              <a:t>Second Outline Level</a:t>
            </a:r>
            <a:endParaRPr b="0" lang="es-E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2000" spc="-1" strike="noStrike">
                <a:solidFill>
                  <a:srgbClr val="000000"/>
                </a:solidFill>
                <a:latin typeface="Calibri"/>
              </a:rPr>
              <a:t>Third Outline Level</a:t>
            </a:r>
            <a:endParaRPr b="0" lang="es-E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2000" spc="-1" strike="noStrike">
                <a:solidFill>
                  <a:srgbClr val="000000"/>
                </a:solidFill>
                <a:latin typeface="Calibri"/>
              </a:rPr>
              <a:t>Fourth Outline Level</a:t>
            </a:r>
            <a:endParaRPr b="0" lang="es-E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Fifth Outline Level</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Sixth Outline Level</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Seventh Outline Level</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0" name="PlaceHolder 1"/>
          <p:cNvSpPr>
            <a:spLocks noGrp="1"/>
          </p:cNvSpPr>
          <p:nvPr>
            <p:ph type="title"/>
          </p:nvPr>
        </p:nvSpPr>
        <p:spPr>
          <a:xfrm>
            <a:off x="1792440" y="4800600"/>
            <a:ext cx="5486040" cy="566280"/>
          </a:xfrm>
          <a:prstGeom prst="rect">
            <a:avLst/>
          </a:prstGeom>
          <a:noFill/>
          <a:ln w="0">
            <a:noFill/>
          </a:ln>
        </p:spPr>
        <p:txBody>
          <a:bodyPr anchor="b">
            <a:noAutofit/>
          </a:bodyPr>
          <a:p>
            <a:pPr>
              <a:lnSpc>
                <a:spcPct val="100000"/>
              </a:lnSpc>
              <a:buNone/>
            </a:pPr>
            <a:r>
              <a:rPr b="1" lang="es-ES_tradnl" sz="2000" spc="-1" strike="noStrike">
                <a:solidFill>
                  <a:srgbClr val="000000"/>
                </a:solidFill>
                <a:latin typeface="Calibri"/>
              </a:rPr>
              <a:t>Clic para editar título</a:t>
            </a:r>
            <a:endParaRPr b="0" lang="es-ES" sz="2000" spc="-1" strike="noStrike">
              <a:solidFill>
                <a:srgbClr val="000000"/>
              </a:solidFill>
              <a:latin typeface="Calibri"/>
            </a:endParaRPr>
          </a:p>
        </p:txBody>
      </p:sp>
      <p:sp>
        <p:nvSpPr>
          <p:cNvPr id="211" name="PlaceHolder 2"/>
          <p:cNvSpPr>
            <a:spLocks noGrp="1"/>
          </p:cNvSpPr>
          <p:nvPr>
            <p:ph type="body"/>
          </p:nvPr>
        </p:nvSpPr>
        <p:spPr>
          <a:xfrm>
            <a:off x="1792440" y="612720"/>
            <a:ext cx="5486040" cy="4114440"/>
          </a:xfrm>
          <a:prstGeom prst="rect">
            <a:avLst/>
          </a:prstGeom>
          <a:noFill/>
          <a:ln w="0">
            <a:noFill/>
          </a:ln>
        </p:spPr>
        <p:txBody>
          <a:bodyPr lIns="90000" rIns="90000" tIns="45000" bIns="45000" anchor="t">
            <a:noAutofit/>
          </a:bodyPr>
          <a:p>
            <a:pPr marL="432000" indent="-324000">
              <a:spcBef>
                <a:spcPts val="1417"/>
              </a:spcBef>
              <a:buClr>
                <a:srgbClr val="000000"/>
              </a:buClr>
              <a:buSzPct val="45000"/>
              <a:buFont typeface="Wingdings" charset="2"/>
              <a:buChar char=""/>
            </a:pPr>
            <a:r>
              <a:rPr b="0" lang="es-ES" sz="3200" spc="-1" strike="noStrike">
                <a:solidFill>
                  <a:srgbClr val="000000"/>
                </a:solidFill>
                <a:latin typeface="Calibri"/>
              </a:rPr>
              <a:t>Click to edit the outline text format</a:t>
            </a:r>
            <a:endParaRPr b="0" lang="es-E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3200" spc="-1" strike="noStrike">
                <a:solidFill>
                  <a:srgbClr val="000000"/>
                </a:solidFill>
                <a:latin typeface="Calibri"/>
              </a:rPr>
              <a:t>Second Outline Level</a:t>
            </a:r>
            <a:endParaRPr b="0" lang="es-ES" sz="32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3200" spc="-1" strike="noStrike">
                <a:solidFill>
                  <a:srgbClr val="000000"/>
                </a:solidFill>
                <a:latin typeface="Calibri"/>
              </a:rPr>
              <a:t>Third Outline Level</a:t>
            </a:r>
            <a:endParaRPr b="0" lang="es-ES" sz="32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3200" spc="-1" strike="noStrike">
                <a:solidFill>
                  <a:srgbClr val="000000"/>
                </a:solidFill>
                <a:latin typeface="Calibri"/>
              </a:rPr>
              <a:t>Fourth Outline Level</a:t>
            </a:r>
            <a:endParaRPr b="0" lang="es-ES" sz="32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3200" spc="-1" strike="noStrike">
                <a:solidFill>
                  <a:srgbClr val="000000"/>
                </a:solidFill>
                <a:latin typeface="Calibri"/>
              </a:rPr>
              <a:t>Fifth Outline Level</a:t>
            </a:r>
            <a:endParaRPr b="0" lang="es-ES" sz="32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3200" spc="-1" strike="noStrike">
                <a:solidFill>
                  <a:srgbClr val="000000"/>
                </a:solidFill>
                <a:latin typeface="Calibri"/>
              </a:rPr>
              <a:t>Sixth Outline Level</a:t>
            </a:r>
            <a:endParaRPr b="0" lang="es-ES" sz="32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3200" spc="-1" strike="noStrike">
                <a:solidFill>
                  <a:srgbClr val="000000"/>
                </a:solidFill>
                <a:latin typeface="Calibri"/>
              </a:rPr>
              <a:t>Seventh Outline Level</a:t>
            </a:r>
            <a:endParaRPr b="0" lang="es-ES" sz="3200" spc="-1" strike="noStrike">
              <a:solidFill>
                <a:srgbClr val="000000"/>
              </a:solidFill>
              <a:latin typeface="Calibri"/>
            </a:endParaRPr>
          </a:p>
        </p:txBody>
      </p:sp>
      <p:sp>
        <p:nvSpPr>
          <p:cNvPr id="212" name="PlaceHolder 3"/>
          <p:cNvSpPr>
            <a:spLocks noGrp="1"/>
          </p:cNvSpPr>
          <p:nvPr>
            <p:ph type="body"/>
          </p:nvPr>
        </p:nvSpPr>
        <p:spPr>
          <a:xfrm>
            <a:off x="1792440" y="5367240"/>
            <a:ext cx="5486040" cy="804600"/>
          </a:xfrm>
          <a:prstGeom prst="rect">
            <a:avLst/>
          </a:prstGeom>
          <a:noFill/>
          <a:ln w="0">
            <a:noFill/>
          </a:ln>
        </p:spPr>
        <p:txBody>
          <a:bodyPr anchor="t">
            <a:noAutofit/>
          </a:bodyPr>
          <a:p>
            <a:pPr>
              <a:lnSpc>
                <a:spcPct val="100000"/>
              </a:lnSpc>
              <a:spcBef>
                <a:spcPts val="281"/>
              </a:spcBef>
              <a:buNone/>
              <a:tabLst>
                <a:tab algn="l" pos="0"/>
              </a:tabLst>
            </a:pPr>
            <a:r>
              <a:rPr b="0" lang="es-ES_tradnl" sz="1400" spc="-1" strike="noStrike">
                <a:solidFill>
                  <a:srgbClr val="000000"/>
                </a:solidFill>
                <a:latin typeface="Calibri"/>
              </a:rPr>
              <a:t>Haga clic para modificar el estilo de texto del patrón</a:t>
            </a:r>
            <a:endParaRPr b="0" lang="es-ES" sz="1400" spc="-1" strike="noStrike">
              <a:solidFill>
                <a:srgbClr val="000000"/>
              </a:solidFill>
              <a:latin typeface="Calibri"/>
            </a:endParaRPr>
          </a:p>
        </p:txBody>
      </p:sp>
      <p:sp>
        <p:nvSpPr>
          <p:cNvPr id="213" name="PlaceHolder 4"/>
          <p:cNvSpPr>
            <a:spLocks noGrp="1"/>
          </p:cNvSpPr>
          <p:nvPr>
            <p:ph type="dt" idx="16"/>
          </p:nvPr>
        </p:nvSpPr>
        <p:spPr>
          <a:xfrm>
            <a:off x="457200" y="6356520"/>
            <a:ext cx="2133360" cy="364680"/>
          </a:xfrm>
          <a:prstGeom prst="rect">
            <a:avLst/>
          </a:prstGeom>
          <a:noFill/>
          <a:ln w="0">
            <a:noFill/>
          </a:ln>
        </p:spPr>
        <p:txBody>
          <a:bodyPr anchor="ctr">
            <a:noAutofit/>
          </a:bodyPr>
          <a:lstStyle>
            <a:lvl1pPr>
              <a:lnSpc>
                <a:spcPct val="100000"/>
              </a:lnSpc>
              <a:buNone/>
              <a:defRPr b="0" lang="es-ES" sz="1200" spc="-1" strike="noStrike">
                <a:solidFill>
                  <a:srgbClr val="8b8b8b"/>
                </a:solidFill>
                <a:latin typeface="Calibri"/>
              </a:defRPr>
            </a:lvl1pPr>
          </a:lstStyle>
          <a:p>
            <a:pPr>
              <a:lnSpc>
                <a:spcPct val="100000"/>
              </a:lnSpc>
              <a:buNone/>
            </a:pPr>
            <a:r>
              <a:rPr b="0" lang="es-ES" sz="1200" spc="-1" strike="noStrike">
                <a:solidFill>
                  <a:srgbClr val="8b8b8b"/>
                </a:solidFill>
                <a:latin typeface="Calibri"/>
              </a:rPr>
              <a:t>&lt;date/time&gt;</a:t>
            </a:r>
            <a:endParaRPr b="0" lang="en-US" sz="1200" spc="-1" strike="noStrike">
              <a:latin typeface="Times New Roman"/>
            </a:endParaRPr>
          </a:p>
        </p:txBody>
      </p:sp>
      <p:sp>
        <p:nvSpPr>
          <p:cNvPr id="214" name="PlaceHolder 5"/>
          <p:cNvSpPr>
            <a:spLocks noGrp="1"/>
          </p:cNvSpPr>
          <p:nvPr>
            <p:ph type="ftr" idx="17"/>
          </p:nvPr>
        </p:nvSpPr>
        <p:spPr>
          <a:xfrm>
            <a:off x="3124080" y="6356520"/>
            <a:ext cx="2895120" cy="364680"/>
          </a:xfrm>
          <a:prstGeom prst="rect">
            <a:avLst/>
          </a:prstGeom>
          <a:noFill/>
          <a:ln w="0">
            <a:noFill/>
          </a:ln>
        </p:spPr>
        <p:txBody>
          <a:bodyPr anchor="ctr">
            <a:noAutofit/>
          </a:bodyPr>
          <a:lstStyle>
            <a:lvl1pPr algn="ctr">
              <a:buNone/>
              <a:defRPr b="0" lang="en-US" sz="1400" spc="-1" strike="noStrike">
                <a:latin typeface="Times New Roman"/>
              </a:defRPr>
            </a:lvl1pPr>
          </a:lstStyle>
          <a:p>
            <a:pPr algn="ctr">
              <a:buNone/>
            </a:pPr>
            <a:r>
              <a:rPr b="0" lang="en-US" sz="1400" spc="-1" strike="noStrike">
                <a:latin typeface="Times New Roman"/>
              </a:rPr>
              <a:t>&lt;footer&gt;</a:t>
            </a:r>
            <a:endParaRPr b="0" lang="en-US" sz="1400" spc="-1" strike="noStrike">
              <a:latin typeface="Times New Roman"/>
            </a:endParaRPr>
          </a:p>
        </p:txBody>
      </p:sp>
      <p:sp>
        <p:nvSpPr>
          <p:cNvPr id="215" name="PlaceHolder 6"/>
          <p:cNvSpPr>
            <a:spLocks noGrp="1"/>
          </p:cNvSpPr>
          <p:nvPr>
            <p:ph type="sldNum" idx="18"/>
          </p:nvPr>
        </p:nvSpPr>
        <p:spPr>
          <a:xfrm>
            <a:off x="6553080" y="6356520"/>
            <a:ext cx="2133360" cy="364680"/>
          </a:xfrm>
          <a:prstGeom prst="rect">
            <a:avLst/>
          </a:prstGeom>
          <a:noFill/>
          <a:ln w="0">
            <a:noFill/>
          </a:ln>
        </p:spPr>
        <p:txBody>
          <a:bodyPr anchor="ctr">
            <a:noAutofit/>
          </a:bodyPr>
          <a:lstStyle>
            <a:lvl1pPr algn="r">
              <a:lnSpc>
                <a:spcPct val="100000"/>
              </a:lnSpc>
              <a:buNone/>
              <a:defRPr b="0" lang="es-ES" sz="1200" spc="-1" strike="noStrike">
                <a:solidFill>
                  <a:srgbClr val="8b8b8b"/>
                </a:solidFill>
                <a:latin typeface="Calibri"/>
              </a:defRPr>
            </a:lvl1pPr>
          </a:lstStyle>
          <a:p>
            <a:pPr algn="r">
              <a:lnSpc>
                <a:spcPct val="100000"/>
              </a:lnSpc>
              <a:buNone/>
            </a:pPr>
            <a:fld id="{FD43F257-9C00-4875-A5CD-144F84954DB4}" type="slidenum">
              <a:rPr b="0" lang="es-E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image" Target="../media/image48.jpeg"/><Relationship Id="rId4" Type="http://schemas.openxmlformats.org/officeDocument/2006/relationships/image" Target="../media/image49.tif"/><Relationship Id="rId5" Type="http://schemas.openxmlformats.org/officeDocument/2006/relationships/image" Target="../media/image50.png"/><Relationship Id="rId6" Type="http://schemas.openxmlformats.org/officeDocument/2006/relationships/image" Target="../media/image51.tif"/><Relationship Id="rId7" Type="http://schemas.openxmlformats.org/officeDocument/2006/relationships/image" Target="../media/image52.tif"/><Relationship Id="rId8"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53.tif"/><Relationship Id="rId2" Type="http://schemas.openxmlformats.org/officeDocument/2006/relationships/image" Target="../media/image54.tif"/><Relationship Id="rId3" Type="http://schemas.openxmlformats.org/officeDocument/2006/relationships/image" Target="../media/image55.jpeg"/><Relationship Id="rId4" Type="http://schemas.openxmlformats.org/officeDocument/2006/relationships/image" Target="../media/image56.tif"/><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1" Type="http://schemas.openxmlformats.org/officeDocument/2006/relationships/image" Target="../media/image63.jpeg"/><Relationship Id="rId12" Type="http://schemas.openxmlformats.org/officeDocument/2006/relationships/image" Target="../media/image64.jpeg"/><Relationship Id="rId13" Type="http://schemas.openxmlformats.org/officeDocument/2006/relationships/image" Target="../media/image65.jpeg"/><Relationship Id="rId14" Type="http://schemas.openxmlformats.org/officeDocument/2006/relationships/image" Target="../media/image66.png"/><Relationship Id="rId15"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slideLayout" Target="../slideLayouts/slideLayout50.xml"/>
</Relationships>
</file>

<file path=ppt/slides/_rels/slide13.xml.rels><?xml version="1.0" encoding="UTF-8"?>
<Relationships xmlns="http://schemas.openxmlformats.org/package/2006/relationships"><Relationship Id="rId1" Type="http://schemas.openxmlformats.org/officeDocument/2006/relationships/image" Target="../media/image71.jpeg"/><Relationship Id="rId2" Type="http://schemas.microsoft.com/office/2007/relationships/hdphoto" Target="../media/hdphoto2.wdp"/><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jpeg"/><Relationship Id="rId3" Type="http://schemas.openxmlformats.org/officeDocument/2006/relationships/image" Target="../media/image85.png"/><Relationship Id="rId4"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86.wmf"/><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0" Type="http://schemas.openxmlformats.org/officeDocument/2006/relationships/image" Target="../media/image96.png"/><Relationship Id="rId11" Type="http://schemas.openxmlformats.org/officeDocument/2006/relationships/slideLayout" Target="../slideLayouts/slideLayout50.xml"/>
</Relationships>
</file>

<file path=ppt/slides/_rels/slide23.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microsoft.com/office/2007/relationships/hdphoto" Target="../media/hdphoto1.wdp"/><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video" Target="../media/media33.mp4"/><Relationship Id="rId2" Type="http://schemas.microsoft.com/office/2007/relationships/media" Target="../media/media33.mp4"/><Relationship Id="rId3" Type="http://schemas.openxmlformats.org/officeDocument/2006/relationships/image" Target="../media/image34.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slideLayout" Target="../slideLayouts/slideLayout37.xml"/><Relationship Id="rId7"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5db1"/>
        </a:solidFill>
      </p:bgPr>
    </p:bg>
    <p:spTree>
      <p:nvGrpSpPr>
        <p:cNvPr id="1" name=""/>
        <p:cNvGrpSpPr/>
        <p:nvPr/>
      </p:nvGrpSpPr>
      <p:grpSpPr>
        <a:xfrm>
          <a:off x="0" y="0"/>
          <a:ext cx="0" cy="0"/>
          <a:chOff x="0" y="0"/>
          <a:chExt cx="0" cy="0"/>
        </a:xfrm>
      </p:grpSpPr>
      <p:sp>
        <p:nvSpPr>
          <p:cNvPr id="258" name="PlaceHolder 1"/>
          <p:cNvSpPr>
            <a:spLocks noGrp="1"/>
          </p:cNvSpPr>
          <p:nvPr>
            <p:ph type="title"/>
          </p:nvPr>
        </p:nvSpPr>
        <p:spPr>
          <a:xfrm>
            <a:off x="685800" y="3153960"/>
            <a:ext cx="7772040" cy="1469520"/>
          </a:xfrm>
          <a:prstGeom prst="rect">
            <a:avLst/>
          </a:prstGeom>
          <a:noFill/>
          <a:ln w="0">
            <a:noFill/>
          </a:ln>
        </p:spPr>
        <p:txBody>
          <a:bodyPr anchor="ctr">
            <a:normAutofit/>
          </a:bodyPr>
          <a:p>
            <a:pPr algn="ctr">
              <a:lnSpc>
                <a:spcPct val="100000"/>
              </a:lnSpc>
              <a:buNone/>
            </a:pPr>
            <a:r>
              <a:rPr b="0" lang="is-IS" sz="3300" spc="-1" strike="noStrike">
                <a:solidFill>
                  <a:srgbClr val="ffffff"/>
                </a:solidFill>
                <a:latin typeface="Helvetica Neue Medium"/>
              </a:rPr>
              <a:t>CUSTOMER FLOW SOLUTIONS</a:t>
            </a:r>
            <a:endParaRPr b="0" lang="es-ES" sz="3300" spc="-1" strike="noStrike">
              <a:solidFill>
                <a:srgbClr val="000000"/>
              </a:solidFill>
              <a:latin typeface="Calibri"/>
            </a:endParaRPr>
          </a:p>
        </p:txBody>
      </p:sp>
      <p:sp>
        <p:nvSpPr>
          <p:cNvPr id="259" name="PlaceHolder 2"/>
          <p:cNvSpPr>
            <a:spLocks noGrp="1"/>
          </p:cNvSpPr>
          <p:nvPr>
            <p:ph type="subTitle"/>
          </p:nvPr>
        </p:nvSpPr>
        <p:spPr>
          <a:xfrm>
            <a:off x="1371600" y="4237560"/>
            <a:ext cx="6400440" cy="1752120"/>
          </a:xfrm>
          <a:prstGeom prst="rect">
            <a:avLst/>
          </a:prstGeom>
          <a:noFill/>
          <a:ln w="0">
            <a:noFill/>
          </a:ln>
        </p:spPr>
        <p:txBody>
          <a:bodyPr anchor="t">
            <a:normAutofit fontScale="96000"/>
          </a:bodyPr>
          <a:p>
            <a:pPr algn="ctr">
              <a:lnSpc>
                <a:spcPct val="100000"/>
              </a:lnSpc>
              <a:spcBef>
                <a:spcPts val="439"/>
              </a:spcBef>
              <a:buNone/>
              <a:tabLst>
                <a:tab algn="l" pos="0"/>
              </a:tabLst>
            </a:pPr>
            <a:r>
              <a:rPr b="0" lang="is-IS" sz="2200" spc="-1" strike="noStrike">
                <a:solidFill>
                  <a:srgbClr val="ffffff"/>
                </a:solidFill>
                <a:latin typeface="Helvetica Neue Thin"/>
              </a:rPr>
              <a:t>FOR FINANCE – GOVERNMENT – HEALTHCARE – RETAIL - INDUSTRIAL ENVIROMENTS.</a:t>
            </a:r>
            <a:endParaRPr b="0" lang="en-US" sz="2200" spc="-1" strike="noStrike">
              <a:latin typeface="Arial"/>
            </a:endParaRPr>
          </a:p>
          <a:p>
            <a:pPr algn="ctr">
              <a:lnSpc>
                <a:spcPct val="100000"/>
              </a:lnSpc>
              <a:spcBef>
                <a:spcPts val="439"/>
              </a:spcBef>
              <a:buNone/>
              <a:tabLst>
                <a:tab algn="l" pos="0"/>
              </a:tabLst>
            </a:pPr>
            <a:endParaRPr b="0" lang="en-US" sz="2200" spc="-1" strike="noStrike">
              <a:latin typeface="Arial"/>
            </a:endParaRPr>
          </a:p>
          <a:p>
            <a:pPr algn="ctr">
              <a:lnSpc>
                <a:spcPct val="100000"/>
              </a:lnSpc>
              <a:spcBef>
                <a:spcPts val="320"/>
              </a:spcBef>
              <a:buNone/>
              <a:tabLst>
                <a:tab algn="l" pos="0"/>
              </a:tabLst>
            </a:pPr>
            <a:r>
              <a:rPr b="0" lang="is-IS" sz="1600" spc="-1" strike="noStrike">
                <a:solidFill>
                  <a:srgbClr val="ffffff"/>
                </a:solidFill>
                <a:latin typeface="Helvetica Neue Thin"/>
              </a:rPr>
              <a:t>Angelo Lupo </a:t>
            </a:r>
            <a:endParaRPr b="0" lang="en-US" sz="1600" spc="-1" strike="noStrike">
              <a:latin typeface="Arial"/>
            </a:endParaRPr>
          </a:p>
          <a:p>
            <a:pPr algn="ctr">
              <a:lnSpc>
                <a:spcPct val="100000"/>
              </a:lnSpc>
              <a:spcBef>
                <a:spcPts val="320"/>
              </a:spcBef>
              <a:buNone/>
              <a:tabLst>
                <a:tab algn="l" pos="0"/>
              </a:tabLst>
            </a:pPr>
            <a:r>
              <a:rPr b="0" lang="is-IS" sz="1600" spc="-1" strike="noStrike">
                <a:solidFill>
                  <a:srgbClr val="ffffff"/>
                </a:solidFill>
                <a:latin typeface="Helvetica Neue Thin"/>
              </a:rPr>
              <a:t>2022</a:t>
            </a:r>
            <a:endParaRPr b="0" lang="en-US" sz="1600" spc="-1" strike="noStrike">
              <a:latin typeface="Arial"/>
            </a:endParaRPr>
          </a:p>
        </p:txBody>
      </p:sp>
      <p:pic>
        <p:nvPicPr>
          <p:cNvPr id="260" name="Imagen 4" descr="logo qlogik.png"/>
          <p:cNvPicPr/>
          <p:nvPr/>
        </p:nvPicPr>
        <p:blipFill>
          <a:blip r:embed="rId1"/>
          <a:stretch/>
        </p:blipFill>
        <p:spPr>
          <a:xfrm>
            <a:off x="2413080" y="2254680"/>
            <a:ext cx="4294440" cy="89892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Content Placeholder 4"/>
          <p:cNvSpPr/>
          <p:nvPr/>
        </p:nvSpPr>
        <p:spPr>
          <a:xfrm>
            <a:off x="432000" y="2372760"/>
            <a:ext cx="2735640" cy="2783880"/>
          </a:xfrm>
          <a:prstGeom prst="rect">
            <a:avLst/>
          </a:prstGeom>
          <a:noFill/>
          <a:ln w="0">
            <a:noFill/>
          </a:ln>
        </p:spPr>
        <p:style>
          <a:lnRef idx="0"/>
          <a:fillRef idx="0"/>
          <a:effectRef idx="0"/>
          <a:fontRef idx="minor"/>
        </p:style>
        <p:txBody>
          <a:bodyPr lIns="90000" rIns="90000" tIns="45000" bIns="45000" anchor="t">
            <a:normAutofit/>
          </a:bodyPr>
          <a:p>
            <a:pPr marL="343080" indent="-343080">
              <a:lnSpc>
                <a:spcPct val="7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 service points on Kiosk</a:t>
            </a:r>
            <a:endParaRPr b="0" lang="en-US" sz="1200" spc="-1" strike="noStrike">
              <a:latin typeface="Arial"/>
            </a:endParaRPr>
          </a:p>
          <a:p>
            <a:pPr marL="343080" indent="-343080">
              <a:lnSpc>
                <a:spcPct val="7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 use Face-Recognition at Kiosk.</a:t>
            </a:r>
            <a:endParaRPr b="0" lang="en-US" sz="1200" spc="-1" strike="noStrike">
              <a:latin typeface="Arial"/>
            </a:endParaRPr>
          </a:p>
          <a:p>
            <a:pPr marL="343080" indent="-343080">
              <a:lnSpc>
                <a:spcPct val="7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Reception solutions </a:t>
            </a:r>
            <a:endParaRPr b="0" lang="en-US" sz="1200" spc="-1" strike="noStrike">
              <a:latin typeface="Arial"/>
            </a:endParaRPr>
          </a:p>
          <a:p>
            <a:pPr marL="343080" indent="-343080">
              <a:lnSpc>
                <a:spcPct val="7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Floorwalker modules</a:t>
            </a:r>
            <a:endParaRPr b="0" lang="en-US" sz="1200" spc="-1" strike="noStrike">
              <a:latin typeface="Arial"/>
            </a:endParaRPr>
          </a:p>
          <a:p>
            <a:pPr marL="343080" indent="-343080">
              <a:lnSpc>
                <a:spcPct val="7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Ticket printers, SMS/Whatsapp, mini printer and more.</a:t>
            </a:r>
            <a:endParaRPr b="0" lang="en-US" sz="1200" spc="-1" strike="noStrike">
              <a:latin typeface="Arial"/>
            </a:endParaRPr>
          </a:p>
          <a:p>
            <a:pPr marL="343080" indent="-343080">
              <a:lnSpc>
                <a:spcPct val="7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Advertisement - on signage and tickets</a:t>
            </a:r>
            <a:endParaRPr b="0" lang="en-US" sz="1200" spc="-1" strike="noStrike">
              <a:latin typeface="Arial"/>
            </a:endParaRPr>
          </a:p>
          <a:p>
            <a:pPr>
              <a:lnSpc>
                <a:spcPct val="70000"/>
              </a:lnSpc>
              <a:spcBef>
                <a:spcPts val="400"/>
              </a:spcBef>
              <a:spcAft>
                <a:spcPts val="400"/>
              </a:spcAft>
              <a:buNone/>
            </a:pPr>
            <a:endParaRPr b="0" lang="en-US" sz="1200" spc="-1" strike="noStrike">
              <a:latin typeface="Arial"/>
            </a:endParaRPr>
          </a:p>
        </p:txBody>
      </p:sp>
      <p:sp>
        <p:nvSpPr>
          <p:cNvPr id="350" name="Title 3"/>
          <p:cNvSpPr/>
          <p:nvPr/>
        </p:nvSpPr>
        <p:spPr>
          <a:xfrm>
            <a:off x="470880" y="161640"/>
            <a:ext cx="8286840" cy="13467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tabLst>
                <a:tab algn="l" pos="0"/>
              </a:tabLst>
            </a:pPr>
            <a:r>
              <a:rPr b="0" lang="en-GB" sz="2400" spc="-1" strike="noStrike">
                <a:solidFill>
                  <a:srgbClr val="000000"/>
                </a:solidFill>
                <a:latin typeface="Arial"/>
              </a:rPr>
              <a:t>2a) Arrival – </a:t>
            </a:r>
            <a:r>
              <a:rPr b="0" lang="en-GB" sz="1800" spc="-1" strike="noStrike">
                <a:solidFill>
                  <a:srgbClr val="000000"/>
                </a:solidFill>
                <a:latin typeface="Arial"/>
              </a:rPr>
              <a:t>Self-Service Kiosk or at reception. Customers may select service to match his needs, can even identified himself and take advance of VIP Service or as smart is possible via Face-Recognition at kiosk.</a:t>
            </a:r>
            <a:endParaRPr b="0" lang="en-US" sz="1800" spc="-1" strike="noStrike">
              <a:latin typeface="Arial"/>
            </a:endParaRPr>
          </a:p>
        </p:txBody>
      </p:sp>
      <p:sp>
        <p:nvSpPr>
          <p:cNvPr id="351" name="Content Placeholder 5"/>
          <p:cNvSpPr/>
          <p:nvPr/>
        </p:nvSpPr>
        <p:spPr>
          <a:xfrm>
            <a:off x="3207240" y="2372760"/>
            <a:ext cx="2735640" cy="345600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9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Customers receive the information needed to select service</a:t>
            </a:r>
            <a:endParaRPr b="0" lang="en-US" sz="1200" spc="-1" strike="noStrike">
              <a:latin typeface="Arial"/>
            </a:endParaRPr>
          </a:p>
          <a:p>
            <a:pPr marL="343080" indent="-343080">
              <a:lnSpc>
                <a:spcPct val="9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Customers are prepared for the visit – documents needed, general information, promotion</a:t>
            </a:r>
            <a:endParaRPr b="0" lang="en-US" sz="1200" spc="-1" strike="noStrike">
              <a:latin typeface="Arial"/>
            </a:endParaRPr>
          </a:p>
          <a:p>
            <a:pPr marL="343080" indent="-343080">
              <a:lnSpc>
                <a:spcPct val="9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Client knows customers needs</a:t>
            </a:r>
            <a:endParaRPr b="0" lang="en-US" sz="1200" spc="-1" strike="noStrike">
              <a:latin typeface="Arial"/>
            </a:endParaRPr>
          </a:p>
          <a:p>
            <a:pPr marL="343080" indent="-343080">
              <a:lnSpc>
                <a:spcPct val="9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Customers have privacy and confidentiality</a:t>
            </a:r>
            <a:endParaRPr b="0" lang="en-US" sz="1200" spc="-1" strike="noStrike">
              <a:latin typeface="Arial"/>
            </a:endParaRPr>
          </a:p>
          <a:p>
            <a:pPr marL="343080" indent="-343080">
              <a:lnSpc>
                <a:spcPct val="9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Average waiting time reduced</a:t>
            </a:r>
            <a:endParaRPr b="0" lang="en-US" sz="1200" spc="-1" strike="noStrike">
              <a:latin typeface="Arial"/>
            </a:endParaRPr>
          </a:p>
          <a:p>
            <a:pPr marL="343080" indent="-343080">
              <a:lnSpc>
                <a:spcPct val="9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Statistics on customer’s service requests</a:t>
            </a:r>
            <a:endParaRPr b="0" lang="en-US" sz="1200" spc="-1" strike="noStrike">
              <a:latin typeface="Arial"/>
            </a:endParaRPr>
          </a:p>
          <a:p>
            <a:pPr>
              <a:lnSpc>
                <a:spcPct val="90000"/>
              </a:lnSpc>
              <a:spcBef>
                <a:spcPts val="241"/>
              </a:spcBef>
              <a:buNone/>
            </a:pPr>
            <a:endParaRPr b="0" lang="en-US" sz="1200" spc="-1" strike="noStrike">
              <a:latin typeface="Arial"/>
            </a:endParaRPr>
          </a:p>
        </p:txBody>
      </p:sp>
      <p:sp>
        <p:nvSpPr>
          <p:cNvPr id="352" name="Content Placeholder 6"/>
          <p:cNvSpPr/>
          <p:nvPr/>
        </p:nvSpPr>
        <p:spPr>
          <a:xfrm>
            <a:off x="5982480" y="2372760"/>
            <a:ext cx="2735640" cy="2783880"/>
          </a:xfrm>
          <a:prstGeom prst="rect">
            <a:avLst/>
          </a:prstGeom>
          <a:noFill/>
          <a:ln w="0">
            <a:noFill/>
          </a:ln>
        </p:spPr>
        <p:style>
          <a:lnRef idx="0"/>
          <a:fillRef idx="0"/>
          <a:effectRef idx="0"/>
          <a:fontRef idx="minor"/>
        </p:style>
        <p:txBody>
          <a:bodyPr lIns="90000" rIns="90000" tIns="45000" bIns="45000" anchor="t">
            <a:normAutofit/>
          </a:bodyPr>
          <a:p>
            <a:pPr marL="343080" indent="-343080">
              <a:lnSpc>
                <a:spcPct val="9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identify the service request of a customer?</a:t>
            </a:r>
            <a:endParaRPr b="0" lang="en-US" sz="1200" spc="-1" strike="noStrike">
              <a:latin typeface="Arial"/>
            </a:endParaRPr>
          </a:p>
          <a:p>
            <a:pPr marL="343080" indent="-343080">
              <a:lnSpc>
                <a:spcPct val="9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identify a specific customer at arrival, for example a VIP customer?</a:t>
            </a:r>
            <a:endParaRPr b="0" lang="en-US" sz="1200" spc="-1" strike="noStrike">
              <a:latin typeface="Arial"/>
            </a:endParaRPr>
          </a:p>
          <a:p>
            <a:pPr marL="343080" indent="-343080">
              <a:lnSpc>
                <a:spcPct val="9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know when the customer journey starts?</a:t>
            </a:r>
            <a:endParaRPr b="0" lang="en-US" sz="1200" spc="-1" strike="noStrike">
              <a:latin typeface="Arial"/>
            </a:endParaRPr>
          </a:p>
          <a:p>
            <a:pPr marL="343080" indent="-343080">
              <a:lnSpc>
                <a:spcPct val="9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When do you start getting data (Management Information or MI?</a:t>
            </a:r>
            <a:endParaRPr b="0" lang="en-US" sz="1200" spc="-1" strike="noStrike">
              <a:latin typeface="Arial"/>
            </a:endParaRPr>
          </a:p>
          <a:p>
            <a:pPr>
              <a:lnSpc>
                <a:spcPct val="90000"/>
              </a:lnSpc>
              <a:spcBef>
                <a:spcPts val="241"/>
              </a:spcBef>
              <a:buNone/>
            </a:pPr>
            <a:endParaRPr b="0" lang="en-US" sz="1200" spc="-1" strike="noStrike">
              <a:latin typeface="Arial"/>
            </a:endParaRPr>
          </a:p>
        </p:txBody>
      </p:sp>
      <p:sp>
        <p:nvSpPr>
          <p:cNvPr id="353" name="Text Placeholder 7"/>
          <p:cNvSpPr/>
          <p:nvPr/>
        </p:nvSpPr>
        <p:spPr>
          <a:xfrm>
            <a:off x="417960" y="1604880"/>
            <a:ext cx="321552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CFS Solution</a:t>
            </a:r>
            <a:endParaRPr b="0" lang="en-US" sz="2800" spc="-1" strike="noStrike">
              <a:latin typeface="Arial"/>
            </a:endParaRPr>
          </a:p>
        </p:txBody>
      </p:sp>
      <p:sp>
        <p:nvSpPr>
          <p:cNvPr id="354" name="Text Placeholder 8"/>
          <p:cNvSpPr/>
          <p:nvPr/>
        </p:nvSpPr>
        <p:spPr>
          <a:xfrm>
            <a:off x="352548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Benefits</a:t>
            </a:r>
            <a:endParaRPr b="0" lang="en-US" sz="2800" spc="-1" strike="noStrike">
              <a:latin typeface="Arial"/>
            </a:endParaRPr>
          </a:p>
        </p:txBody>
      </p:sp>
      <p:sp>
        <p:nvSpPr>
          <p:cNvPr id="355" name="Text Placeholder 9"/>
          <p:cNvSpPr/>
          <p:nvPr/>
        </p:nvSpPr>
        <p:spPr>
          <a:xfrm>
            <a:off x="630036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Questions</a:t>
            </a:r>
            <a:endParaRPr b="0" lang="en-US" sz="2800" spc="-1" strike="noStrike">
              <a:latin typeface="Arial"/>
            </a:endParaRPr>
          </a:p>
        </p:txBody>
      </p:sp>
      <p:pic>
        <p:nvPicPr>
          <p:cNvPr id="356" name="Picture 11" descr=""/>
          <p:cNvPicPr/>
          <p:nvPr/>
        </p:nvPicPr>
        <p:blipFill>
          <a:blip r:embed="rId1"/>
          <a:stretch/>
        </p:blipFill>
        <p:spPr>
          <a:xfrm>
            <a:off x="417960" y="5306400"/>
            <a:ext cx="2531880" cy="1353600"/>
          </a:xfrm>
          <a:prstGeom prst="rect">
            <a:avLst/>
          </a:prstGeom>
          <a:ln w="3175">
            <a:solidFill>
              <a:srgbClr val="1671b9"/>
            </a:solidFill>
            <a:round/>
          </a:ln>
          <a:effectLst>
            <a:softEdge rad="112680"/>
          </a:effectLst>
        </p:spPr>
      </p:pic>
      <p:grpSp>
        <p:nvGrpSpPr>
          <p:cNvPr id="357" name="Group 12"/>
          <p:cNvGrpSpPr/>
          <p:nvPr/>
        </p:nvGrpSpPr>
        <p:grpSpPr>
          <a:xfrm>
            <a:off x="3525480" y="4965480"/>
            <a:ext cx="1452600" cy="1694880"/>
            <a:chOff x="3525480" y="4965480"/>
            <a:chExt cx="1452600" cy="1694880"/>
          </a:xfrm>
        </p:grpSpPr>
        <p:pic>
          <p:nvPicPr>
            <p:cNvPr id="358" name="Picture 13" descr=""/>
            <p:cNvPicPr/>
            <p:nvPr/>
          </p:nvPicPr>
          <p:blipFill>
            <a:blip r:embed="rId2"/>
            <a:stretch/>
          </p:blipFill>
          <p:spPr>
            <a:xfrm>
              <a:off x="3525480" y="4965480"/>
              <a:ext cx="713160" cy="1668960"/>
            </a:xfrm>
            <a:prstGeom prst="rect">
              <a:avLst/>
            </a:prstGeom>
            <a:ln w="9525">
              <a:noFill/>
            </a:ln>
          </p:spPr>
        </p:pic>
        <p:pic>
          <p:nvPicPr>
            <p:cNvPr id="359" name="Picture 14" descr=""/>
            <p:cNvPicPr/>
            <p:nvPr/>
          </p:nvPicPr>
          <p:blipFill>
            <a:blip r:embed="rId3"/>
            <a:stretch/>
          </p:blipFill>
          <p:spPr>
            <a:xfrm>
              <a:off x="4314240" y="4965480"/>
              <a:ext cx="663840" cy="1694880"/>
            </a:xfrm>
            <a:prstGeom prst="rect">
              <a:avLst/>
            </a:prstGeom>
            <a:ln w="9525">
              <a:noFill/>
            </a:ln>
          </p:spPr>
        </p:pic>
      </p:grpSp>
      <p:pic>
        <p:nvPicPr>
          <p:cNvPr id="360" name="Picture 15" descr=""/>
          <p:cNvPicPr/>
          <p:nvPr/>
        </p:nvPicPr>
        <p:blipFill>
          <a:blip r:embed="rId4"/>
          <a:stretch/>
        </p:blipFill>
        <p:spPr>
          <a:xfrm>
            <a:off x="7574760" y="4410720"/>
            <a:ext cx="1037880" cy="1694880"/>
          </a:xfrm>
          <a:prstGeom prst="rect">
            <a:avLst/>
          </a:prstGeom>
          <a:ln w="0">
            <a:noFill/>
          </a:ln>
        </p:spPr>
      </p:pic>
      <p:pic>
        <p:nvPicPr>
          <p:cNvPr id="361" name="Imagen 8" descr=""/>
          <p:cNvPicPr/>
          <p:nvPr/>
        </p:nvPicPr>
        <p:blipFill>
          <a:blip r:embed="rId5"/>
          <a:stretch/>
        </p:blipFill>
        <p:spPr>
          <a:xfrm>
            <a:off x="6346080" y="4663440"/>
            <a:ext cx="637200" cy="809280"/>
          </a:xfrm>
          <a:prstGeom prst="rect">
            <a:avLst/>
          </a:prstGeom>
          <a:ln w="0">
            <a:noFill/>
          </a:ln>
        </p:spPr>
      </p:pic>
      <p:pic>
        <p:nvPicPr>
          <p:cNvPr id="362" name="Picture 17" descr=""/>
          <p:cNvPicPr/>
          <p:nvPr/>
        </p:nvPicPr>
        <p:blipFill>
          <a:blip r:embed="rId6"/>
          <a:stretch/>
        </p:blipFill>
        <p:spPr>
          <a:xfrm>
            <a:off x="5526720" y="5562360"/>
            <a:ext cx="825120" cy="849240"/>
          </a:xfrm>
          <a:prstGeom prst="rect">
            <a:avLst/>
          </a:prstGeom>
          <a:ln w="0">
            <a:noFill/>
          </a:ln>
        </p:spPr>
      </p:pic>
      <p:pic>
        <p:nvPicPr>
          <p:cNvPr id="363" name="Picture 18" descr=""/>
          <p:cNvPicPr/>
          <p:nvPr/>
        </p:nvPicPr>
        <p:blipFill>
          <a:blip r:embed="rId7"/>
          <a:stretch/>
        </p:blipFill>
        <p:spPr>
          <a:xfrm>
            <a:off x="5106960" y="4676040"/>
            <a:ext cx="693720" cy="6937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4" name="Picture 3" descr=""/>
          <p:cNvPicPr/>
          <p:nvPr/>
        </p:nvPicPr>
        <p:blipFill>
          <a:blip r:embed="rId1"/>
          <a:stretch/>
        </p:blipFill>
        <p:spPr>
          <a:xfrm>
            <a:off x="347760" y="288360"/>
            <a:ext cx="1653120" cy="1564560"/>
          </a:xfrm>
          <a:prstGeom prst="rect">
            <a:avLst/>
          </a:prstGeom>
          <a:ln w="0">
            <a:noFill/>
          </a:ln>
        </p:spPr>
      </p:pic>
      <p:pic>
        <p:nvPicPr>
          <p:cNvPr id="365" name="Picture 4" descr=""/>
          <p:cNvPicPr/>
          <p:nvPr/>
        </p:nvPicPr>
        <p:blipFill>
          <a:blip r:embed="rId2"/>
          <a:stretch/>
        </p:blipFill>
        <p:spPr>
          <a:xfrm>
            <a:off x="339840" y="4965840"/>
            <a:ext cx="1535040" cy="1345320"/>
          </a:xfrm>
          <a:prstGeom prst="rect">
            <a:avLst/>
          </a:prstGeom>
          <a:ln w="0">
            <a:noFill/>
          </a:ln>
        </p:spPr>
      </p:pic>
      <p:pic>
        <p:nvPicPr>
          <p:cNvPr id="366" name="2 Imagen" descr=""/>
          <p:cNvPicPr/>
          <p:nvPr/>
        </p:nvPicPr>
        <p:blipFill>
          <a:blip r:embed="rId3"/>
          <a:stretch/>
        </p:blipFill>
        <p:spPr>
          <a:xfrm>
            <a:off x="7077240" y="380520"/>
            <a:ext cx="1834920" cy="1285560"/>
          </a:xfrm>
          <a:prstGeom prst="rect">
            <a:avLst/>
          </a:prstGeom>
          <a:ln w="0">
            <a:noFill/>
          </a:ln>
        </p:spPr>
      </p:pic>
      <p:pic>
        <p:nvPicPr>
          <p:cNvPr id="367" name="Picture 7" descr=""/>
          <p:cNvPicPr/>
          <p:nvPr/>
        </p:nvPicPr>
        <p:blipFill>
          <a:blip r:embed="rId4"/>
          <a:stretch/>
        </p:blipFill>
        <p:spPr>
          <a:xfrm>
            <a:off x="465840" y="2491200"/>
            <a:ext cx="1017360" cy="1661400"/>
          </a:xfrm>
          <a:prstGeom prst="rect">
            <a:avLst/>
          </a:prstGeom>
          <a:ln w="0">
            <a:noFill/>
          </a:ln>
        </p:spPr>
      </p:pic>
      <p:pic>
        <p:nvPicPr>
          <p:cNvPr id="368" name="Picture 8" descr=""/>
          <p:cNvPicPr/>
          <p:nvPr/>
        </p:nvPicPr>
        <p:blipFill>
          <a:blip r:embed="rId5"/>
          <a:stretch/>
        </p:blipFill>
        <p:spPr>
          <a:xfrm>
            <a:off x="4554000" y="288360"/>
            <a:ext cx="2264040" cy="1697760"/>
          </a:xfrm>
          <a:prstGeom prst="rect">
            <a:avLst/>
          </a:prstGeom>
          <a:ln w="0">
            <a:noFill/>
          </a:ln>
        </p:spPr>
      </p:pic>
      <p:pic>
        <p:nvPicPr>
          <p:cNvPr id="369" name="Picture 9" descr=""/>
          <p:cNvPicPr/>
          <p:nvPr/>
        </p:nvPicPr>
        <p:blipFill>
          <a:blip r:embed="rId6"/>
          <a:stretch/>
        </p:blipFill>
        <p:spPr>
          <a:xfrm>
            <a:off x="4554000" y="2124000"/>
            <a:ext cx="2264040" cy="1697760"/>
          </a:xfrm>
          <a:prstGeom prst="rect">
            <a:avLst/>
          </a:prstGeom>
          <a:ln w="0">
            <a:noFill/>
          </a:ln>
        </p:spPr>
      </p:pic>
      <p:pic>
        <p:nvPicPr>
          <p:cNvPr id="370" name="Picture 10" descr=""/>
          <p:cNvPicPr/>
          <p:nvPr/>
        </p:nvPicPr>
        <p:blipFill>
          <a:blip r:embed="rId7"/>
          <a:stretch/>
        </p:blipFill>
        <p:spPr>
          <a:xfrm>
            <a:off x="7077240" y="1953720"/>
            <a:ext cx="1811880" cy="1359000"/>
          </a:xfrm>
          <a:prstGeom prst="rect">
            <a:avLst/>
          </a:prstGeom>
          <a:ln w="0">
            <a:noFill/>
          </a:ln>
        </p:spPr>
      </p:pic>
      <p:pic>
        <p:nvPicPr>
          <p:cNvPr id="371" name="Picture 11" descr=""/>
          <p:cNvPicPr/>
          <p:nvPr/>
        </p:nvPicPr>
        <p:blipFill>
          <a:blip r:embed="rId8"/>
          <a:stretch/>
        </p:blipFill>
        <p:spPr>
          <a:xfrm>
            <a:off x="7033680" y="4579200"/>
            <a:ext cx="1827000" cy="1370160"/>
          </a:xfrm>
          <a:prstGeom prst="rect">
            <a:avLst/>
          </a:prstGeom>
          <a:ln w="0">
            <a:noFill/>
          </a:ln>
        </p:spPr>
      </p:pic>
      <p:grpSp>
        <p:nvGrpSpPr>
          <p:cNvPr id="372" name="Group 15"/>
          <p:cNvGrpSpPr/>
          <p:nvPr/>
        </p:nvGrpSpPr>
        <p:grpSpPr>
          <a:xfrm>
            <a:off x="4554000" y="4474440"/>
            <a:ext cx="2264040" cy="1474920"/>
            <a:chOff x="4554000" y="4474440"/>
            <a:chExt cx="2264040" cy="1474920"/>
          </a:xfrm>
        </p:grpSpPr>
        <p:pic>
          <p:nvPicPr>
            <p:cNvPr id="373" name="Picture 12" descr=""/>
            <p:cNvPicPr/>
            <p:nvPr/>
          </p:nvPicPr>
          <p:blipFill>
            <a:blip r:embed="rId9"/>
            <a:stretch/>
          </p:blipFill>
          <p:spPr>
            <a:xfrm>
              <a:off x="4554000" y="4474440"/>
              <a:ext cx="2264040" cy="1474920"/>
            </a:xfrm>
            <a:prstGeom prst="rect">
              <a:avLst/>
            </a:prstGeom>
            <a:ln w="0">
              <a:noFill/>
            </a:ln>
          </p:spPr>
        </p:pic>
        <p:sp>
          <p:nvSpPr>
            <p:cNvPr id="374" name="Rectangle 13"/>
            <p:cNvSpPr/>
            <p:nvPr/>
          </p:nvSpPr>
          <p:spPr>
            <a:xfrm>
              <a:off x="6091200" y="4503960"/>
              <a:ext cx="672120" cy="170280"/>
            </a:xfrm>
            <a:prstGeom prst="rect">
              <a:avLst/>
            </a:prstGeom>
            <a:solidFill>
              <a:schemeClr val="bg1"/>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375" name="Imagen 1" descr=""/>
            <p:cNvPicPr/>
            <p:nvPr/>
          </p:nvPicPr>
          <p:blipFill>
            <a:blip r:embed="rId10"/>
            <a:stretch/>
          </p:blipFill>
          <p:spPr>
            <a:xfrm>
              <a:off x="6176160" y="4549320"/>
              <a:ext cx="502200" cy="79200"/>
            </a:xfrm>
            <a:prstGeom prst="rect">
              <a:avLst/>
            </a:prstGeom>
            <a:ln w="0">
              <a:noFill/>
            </a:ln>
          </p:spPr>
        </p:pic>
      </p:grpSp>
      <p:pic>
        <p:nvPicPr>
          <p:cNvPr id="376" name="Picture 16" descr=""/>
          <p:cNvPicPr/>
          <p:nvPr/>
        </p:nvPicPr>
        <p:blipFill>
          <a:blip r:embed="rId11"/>
          <a:stretch/>
        </p:blipFill>
        <p:spPr>
          <a:xfrm>
            <a:off x="2493360" y="293760"/>
            <a:ext cx="1122480" cy="1559160"/>
          </a:xfrm>
          <a:prstGeom prst="rect">
            <a:avLst/>
          </a:prstGeom>
          <a:ln w="0">
            <a:noFill/>
          </a:ln>
        </p:spPr>
      </p:pic>
      <p:pic>
        <p:nvPicPr>
          <p:cNvPr id="377" name="Picture 17" descr=""/>
          <p:cNvPicPr/>
          <p:nvPr/>
        </p:nvPicPr>
        <p:blipFill>
          <a:blip r:embed="rId12"/>
          <a:stretch/>
        </p:blipFill>
        <p:spPr>
          <a:xfrm>
            <a:off x="2489400" y="1922400"/>
            <a:ext cx="1224000" cy="2191680"/>
          </a:xfrm>
          <a:prstGeom prst="rect">
            <a:avLst/>
          </a:prstGeom>
          <a:ln w="0">
            <a:noFill/>
          </a:ln>
        </p:spPr>
      </p:pic>
      <p:pic>
        <p:nvPicPr>
          <p:cNvPr id="378" name="Picture 18" descr=""/>
          <p:cNvPicPr/>
          <p:nvPr/>
        </p:nvPicPr>
        <p:blipFill>
          <a:blip r:embed="rId13"/>
          <a:stretch/>
        </p:blipFill>
        <p:spPr>
          <a:xfrm>
            <a:off x="2452320" y="4338360"/>
            <a:ext cx="1095480" cy="1997640"/>
          </a:xfrm>
          <a:prstGeom prst="rect">
            <a:avLst/>
          </a:prstGeom>
          <a:ln w="0">
            <a:noFill/>
          </a:ln>
        </p:spPr>
      </p:pic>
      <p:pic>
        <p:nvPicPr>
          <p:cNvPr id="379" name="Picture 19" descr=""/>
          <p:cNvPicPr/>
          <p:nvPr/>
        </p:nvPicPr>
        <p:blipFill>
          <a:blip r:embed="rId14"/>
          <a:stretch/>
        </p:blipFill>
        <p:spPr>
          <a:xfrm>
            <a:off x="7033680" y="3348720"/>
            <a:ext cx="1855440" cy="10926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Title 3"/>
          <p:cNvSpPr/>
          <p:nvPr/>
        </p:nvSpPr>
        <p:spPr>
          <a:xfrm>
            <a:off x="427680" y="127080"/>
            <a:ext cx="8286840" cy="11196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tabLst>
                <a:tab algn="l" pos="0"/>
              </a:tabLst>
            </a:pPr>
            <a:r>
              <a:rPr b="0" lang="en-GB" sz="2400" spc="-1" strike="noStrike">
                <a:solidFill>
                  <a:srgbClr val="000000"/>
                </a:solidFill>
                <a:latin typeface="Arial"/>
              </a:rPr>
              <a:t>2b) Arrival – NOTIFICATIONS Receive an SMS message before be attended while enjoy a coffee or shopping outside</a:t>
            </a:r>
            <a:endParaRPr b="0" lang="en-US" sz="2400" spc="-1" strike="noStrike">
              <a:latin typeface="Arial"/>
            </a:endParaRPr>
          </a:p>
        </p:txBody>
      </p:sp>
      <p:pic>
        <p:nvPicPr>
          <p:cNvPr id="381" name="Imagen 1" descr="image001"/>
          <p:cNvPicPr/>
          <p:nvPr/>
        </p:nvPicPr>
        <p:blipFill>
          <a:blip r:embed="rId1"/>
          <a:stretch/>
        </p:blipFill>
        <p:spPr>
          <a:xfrm>
            <a:off x="427680" y="1532160"/>
            <a:ext cx="3904920" cy="3327480"/>
          </a:xfrm>
          <a:prstGeom prst="rect">
            <a:avLst/>
          </a:prstGeom>
          <a:ln w="0">
            <a:noFill/>
          </a:ln>
        </p:spPr>
      </p:pic>
      <p:pic>
        <p:nvPicPr>
          <p:cNvPr id="382" name="Imagen 3" descr="image003"/>
          <p:cNvPicPr/>
          <p:nvPr/>
        </p:nvPicPr>
        <p:blipFill>
          <a:blip r:embed="rId2"/>
          <a:stretch/>
        </p:blipFill>
        <p:spPr>
          <a:xfrm>
            <a:off x="1744920" y="3045960"/>
            <a:ext cx="3933720" cy="3306960"/>
          </a:xfrm>
          <a:prstGeom prst="rect">
            <a:avLst/>
          </a:prstGeom>
          <a:ln w="0">
            <a:noFill/>
          </a:ln>
        </p:spPr>
      </p:pic>
      <p:pic>
        <p:nvPicPr>
          <p:cNvPr id="383" name="Imagen 21" descr=""/>
          <p:cNvPicPr/>
          <p:nvPr/>
        </p:nvPicPr>
        <p:blipFill>
          <a:blip r:embed="rId3"/>
          <a:stretch/>
        </p:blipFill>
        <p:spPr>
          <a:xfrm>
            <a:off x="4332960" y="1858680"/>
            <a:ext cx="4494240" cy="4494240"/>
          </a:xfrm>
          <a:prstGeom prst="rect">
            <a:avLst/>
          </a:prstGeom>
          <a:ln w="0">
            <a:noFill/>
          </a:ln>
        </p:spPr>
      </p:pic>
      <p:pic>
        <p:nvPicPr>
          <p:cNvPr id="384" name="Imagen 19" descr=""/>
          <p:cNvPicPr/>
          <p:nvPr/>
        </p:nvPicPr>
        <p:blipFill>
          <a:blip r:embed="rId4"/>
          <a:stretch/>
        </p:blipFill>
        <p:spPr>
          <a:xfrm>
            <a:off x="6087240" y="1701720"/>
            <a:ext cx="872640" cy="872640"/>
          </a:xfrm>
          <a:prstGeom prst="rect">
            <a:avLst/>
          </a:prstGeom>
          <a:ln w="0">
            <a:noFill/>
          </a:ln>
        </p:spPr>
      </p:pic>
    </p:spTree>
  </p:cSld>
  <mc:AlternateContent>
    <mc:Choice Requires="p14">
      <p:transition spd="slow" p14:dur="2000"/>
    </mc:Choice>
    <mc:Fallback>
      <p:transition spd="slow"/>
    </mc:Fallback>
  </mc:AlternateContent>
  <p:timing>
    <p:tnLst>
      <p:par>
        <p:cTn id="336" dur="indefinite" restart="never" nodeType="tmRoot">
          <p:childTnLst>
            <p:seq>
              <p:cTn id="337" dur="indefinite" nodeType="mainSeq">
                <p:childTnLst>
                  <p:par>
                    <p:cTn id="338" fill="hold">
                      <p:stCondLst>
                        <p:cond delay="0"/>
                      </p:stCondLst>
                      <p:childTnLst>
                        <p:par>
                          <p:cTn id="339" fill="hold">
                            <p:stCondLst>
                              <p:cond delay="0"/>
                            </p:stCondLst>
                            <p:childTnLst>
                              <p:par>
                                <p:cTn id="340" nodeType="withEffect" fill="hold" presetClass="emph" presetID="32" repeatCount="10000">
                                  <p:stCondLst>
                                    <p:cond delay="0"/>
                                  </p:stCondLst>
                                  <p:childTnLst>
                                    <p:animRot by="120000">
                                      <p:cBhvr>
                                        <p:cTn id="341" dur="50" fill="hold">
                                          <p:stCondLst>
                                            <p:cond delay="0"/>
                                          </p:stCondLst>
                                        </p:cTn>
                                        <p:tgtEl>
                                          <p:spTgt spid="384"/>
                                        </p:tgtEl>
                                        <p:attrNameLst>
                                          <p:attrName>r</p:attrName>
                                        </p:attrNameLst>
                                      </p:cBhvr>
                                    </p:animRot>
                                    <p:animRot by="-240000">
                                      <p:cBhvr>
                                        <p:cTn id="342" dur="100" fill="hold">
                                          <p:stCondLst>
                                            <p:cond delay="100"/>
                                          </p:stCondLst>
                                        </p:cTn>
                                        <p:tgtEl>
                                          <p:spTgt spid="384"/>
                                        </p:tgtEl>
                                        <p:attrNameLst>
                                          <p:attrName>r</p:attrName>
                                        </p:attrNameLst>
                                      </p:cBhvr>
                                    </p:animRot>
                                    <p:animRot by="240000">
                                      <p:cBhvr>
                                        <p:cTn id="343" dur="100" fill="hold">
                                          <p:stCondLst>
                                            <p:cond delay="200"/>
                                          </p:stCondLst>
                                        </p:cTn>
                                        <p:tgtEl>
                                          <p:spTgt spid="384"/>
                                        </p:tgtEl>
                                        <p:attrNameLst>
                                          <p:attrName>r</p:attrName>
                                        </p:attrNameLst>
                                      </p:cBhvr>
                                    </p:animRot>
                                    <p:animRot by="-240000">
                                      <p:cBhvr>
                                        <p:cTn id="344" dur="100" fill="hold">
                                          <p:stCondLst>
                                            <p:cond delay="300"/>
                                          </p:stCondLst>
                                        </p:cTn>
                                        <p:tgtEl>
                                          <p:spTgt spid="384"/>
                                        </p:tgtEl>
                                        <p:attrNameLst>
                                          <p:attrName>r</p:attrName>
                                        </p:attrNameLst>
                                      </p:cBhvr>
                                    </p:animRot>
                                    <p:animRot by="120000">
                                      <p:cBhvr>
                                        <p:cTn id="345" dur="100" fill="hold">
                                          <p:stCondLst>
                                            <p:cond delay="400"/>
                                          </p:stCondLst>
                                        </p:cTn>
                                        <p:tgtEl>
                                          <p:spTgt spid="384"/>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5" name="Imagen 2" descr=""/>
          <p:cNvPicPr/>
          <p:nvPr/>
        </p:nvPicPr>
        <p:blipFill>
          <a:blip r:embed="rId1">
            <a:extLst>
              <a:ext uri="{BEBA8EAE-BF5A-486C-A8C5-ECC9F3942E4B}">
                <a14:imgProps xmlns:a14="http://schemas.microsoft.com/office/drawing/2010/main">
                  <a14:imgLayer r:embed="rId2">
                    <a14:imgEffect>
                      <a14:saturation sat="75000"/>
                    </a14:imgEffect>
                  </a14:imgLayer>
                </a14:imgProps>
              </a:ext>
            </a:extLst>
          </a:blip>
          <a:stretch/>
        </p:blipFill>
        <p:spPr>
          <a:xfrm>
            <a:off x="422280" y="5367600"/>
            <a:ext cx="8449200" cy="785880"/>
          </a:xfrm>
          <a:prstGeom prst="rect">
            <a:avLst/>
          </a:prstGeom>
          <a:ln w="0">
            <a:noFill/>
          </a:ln>
        </p:spPr>
      </p:pic>
      <p:sp>
        <p:nvSpPr>
          <p:cNvPr id="386" name="Content Placeholder 1"/>
          <p:cNvSpPr/>
          <p:nvPr/>
        </p:nvSpPr>
        <p:spPr>
          <a:xfrm>
            <a:off x="428760" y="2363760"/>
            <a:ext cx="2735640" cy="23349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Inform customers  and guide to the correct workstation</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Digital media solutions-  </a:t>
            </a:r>
            <a:br>
              <a:rPr sz="1200"/>
            </a:br>
            <a:r>
              <a:rPr b="0" lang="en-GB" sz="1200" spc="-1" strike="noStrike">
                <a:solidFill>
                  <a:srgbClr val="000000"/>
                </a:solidFill>
                <a:latin typeface="Calibri"/>
                <a:ea typeface="MS PGothic"/>
              </a:rPr>
              <a:t>queuing information mixed with entertainment and targeted messages to match customers need.</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Digital Signage  advances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Barriers for teller with sensors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Advertising – on signage and tickets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Voice announcement &amp;  messages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Confortable seating.</a:t>
            </a:r>
            <a:endParaRPr b="0" lang="en-US" sz="1200" spc="-1" strike="noStrike">
              <a:latin typeface="Arial"/>
            </a:endParaRPr>
          </a:p>
          <a:p>
            <a:pPr>
              <a:lnSpc>
                <a:spcPct val="100000"/>
              </a:lnSpc>
              <a:spcBef>
                <a:spcPts val="400"/>
              </a:spcBef>
              <a:spcAft>
                <a:spcPts val="400"/>
              </a:spcAft>
              <a:buNone/>
            </a:pPr>
            <a:endParaRPr b="0" lang="en-US" sz="1200" spc="-1" strike="noStrike">
              <a:latin typeface="Arial"/>
            </a:endParaRPr>
          </a:p>
        </p:txBody>
      </p:sp>
      <p:sp>
        <p:nvSpPr>
          <p:cNvPr id="387" name="Title 2"/>
          <p:cNvSpPr/>
          <p:nvPr/>
        </p:nvSpPr>
        <p:spPr>
          <a:xfrm>
            <a:off x="395640" y="184680"/>
            <a:ext cx="8286840" cy="1314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tabLst>
                <a:tab algn="l" pos="0"/>
              </a:tabLst>
            </a:pPr>
            <a:r>
              <a:rPr b="0" lang="en-GB" sz="2400" spc="-1" strike="noStrike">
                <a:solidFill>
                  <a:srgbClr val="000000"/>
                </a:solidFill>
                <a:latin typeface="Arial"/>
              </a:rPr>
              <a:t>3) Queuing and waiting – customer is informed and entertained while waiting, </a:t>
            </a:r>
            <a:r>
              <a:rPr b="0" lang="en-GB" sz="2400" spc="-1" strike="noStrike">
                <a:solidFill>
                  <a:srgbClr val="000000"/>
                </a:solidFill>
                <a:latin typeface="Arial"/>
                <a:ea typeface="MS PGothic"/>
              </a:rPr>
              <a:t>receives directions</a:t>
            </a:r>
            <a:endParaRPr b="0" lang="en-US" sz="2400" spc="-1" strike="noStrike">
              <a:latin typeface="Arial"/>
            </a:endParaRPr>
          </a:p>
        </p:txBody>
      </p:sp>
      <p:sp>
        <p:nvSpPr>
          <p:cNvPr id="388" name="Content Placeholder 3"/>
          <p:cNvSpPr/>
          <p:nvPr/>
        </p:nvSpPr>
        <p:spPr>
          <a:xfrm>
            <a:off x="3204000" y="2363760"/>
            <a:ext cx="2735640" cy="2854440"/>
          </a:xfrm>
          <a:prstGeom prst="rect">
            <a:avLst/>
          </a:prstGeom>
          <a:noFill/>
          <a:ln w="0">
            <a:noFill/>
          </a:ln>
        </p:spPr>
        <p:style>
          <a:lnRef idx="0"/>
          <a:fillRef idx="0"/>
          <a:effectRef idx="0"/>
          <a:fontRef idx="minor"/>
        </p:style>
        <p:txBody>
          <a:bodyPr lIns="90000" rIns="90000" tIns="45000" bIns="45000" anchor="t">
            <a:normAutofit fontScale="82000"/>
          </a:bodyPr>
          <a:p>
            <a:pPr marL="343080" indent="-343080">
              <a:lnSpc>
                <a:spcPct val="12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Customers in general  do not need to stand in line waiting </a:t>
            </a:r>
            <a:endParaRPr b="0" lang="en-US" sz="1200" spc="-1" strike="noStrike">
              <a:latin typeface="Arial"/>
            </a:endParaRPr>
          </a:p>
          <a:p>
            <a:pPr marL="343080" indent="-343080">
              <a:lnSpc>
                <a:spcPct val="12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 with more privacy</a:t>
            </a:r>
            <a:endParaRPr b="0" lang="en-US" sz="1200" spc="-1" strike="noStrike">
              <a:latin typeface="Arial"/>
            </a:endParaRPr>
          </a:p>
          <a:p>
            <a:pPr marL="343080" indent="-343080">
              <a:lnSpc>
                <a:spcPct val="12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  “in process feeling”</a:t>
            </a:r>
            <a:endParaRPr b="0" lang="en-US" sz="1200" spc="-1" strike="noStrike">
              <a:latin typeface="Arial"/>
            </a:endParaRPr>
          </a:p>
          <a:p>
            <a:pPr marL="343080" indent="-343080">
              <a:lnSpc>
                <a:spcPct val="12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Minimised perceived waiting time</a:t>
            </a:r>
            <a:endParaRPr b="0" lang="en-US" sz="1200" spc="-1" strike="noStrike">
              <a:latin typeface="Arial"/>
            </a:endParaRPr>
          </a:p>
          <a:p>
            <a:pPr marL="343080" indent="-343080">
              <a:lnSpc>
                <a:spcPct val="12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Information on when and where to go thru plasmas or LCDs</a:t>
            </a:r>
            <a:endParaRPr b="0" lang="en-US" sz="1200" spc="-1" strike="noStrike">
              <a:latin typeface="Arial"/>
            </a:endParaRPr>
          </a:p>
          <a:p>
            <a:pPr marL="343080" indent="-343080">
              <a:lnSpc>
                <a:spcPct val="12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Prepared customers to reduce service time</a:t>
            </a:r>
            <a:endParaRPr b="0" lang="en-US" sz="1200" spc="-1" strike="noStrike">
              <a:latin typeface="Arial"/>
            </a:endParaRPr>
          </a:p>
          <a:p>
            <a:pPr marL="343080" indent="-343080">
              <a:lnSpc>
                <a:spcPct val="12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Staff satisfaction improved – less stressful environment</a:t>
            </a:r>
            <a:endParaRPr b="0" lang="en-US" sz="1200" spc="-1" strike="noStrike">
              <a:latin typeface="Arial"/>
            </a:endParaRPr>
          </a:p>
          <a:p>
            <a:pPr marL="343080" indent="-343080">
              <a:lnSpc>
                <a:spcPct val="12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Advertise to customers -  revenue opportunity</a:t>
            </a:r>
            <a:endParaRPr b="0" lang="en-US" sz="1200" spc="-1" strike="noStrike">
              <a:latin typeface="Arial"/>
            </a:endParaRPr>
          </a:p>
          <a:p>
            <a:pPr>
              <a:lnSpc>
                <a:spcPct val="120000"/>
              </a:lnSpc>
              <a:spcBef>
                <a:spcPts val="241"/>
              </a:spcBef>
              <a:buNone/>
            </a:pPr>
            <a:endParaRPr b="0" lang="en-US" sz="1200" spc="-1" strike="noStrike">
              <a:latin typeface="Arial"/>
            </a:endParaRPr>
          </a:p>
        </p:txBody>
      </p:sp>
      <p:sp>
        <p:nvSpPr>
          <p:cNvPr id="389" name="Content Placeholder 4"/>
          <p:cNvSpPr/>
          <p:nvPr/>
        </p:nvSpPr>
        <p:spPr>
          <a:xfrm>
            <a:off x="5979240" y="2354760"/>
            <a:ext cx="2735640" cy="327312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make the queuing fair and logic?</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make the customers waiting time a good experience?</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make best use of the customer’s time spent in your branches when they are waiting?</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inform customers on where and when to go?</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long do customers wait?</a:t>
            </a:r>
            <a:endParaRPr b="0" lang="en-US" sz="1200" spc="-1" strike="noStrike">
              <a:latin typeface="Arial"/>
            </a:endParaRPr>
          </a:p>
          <a:p>
            <a:pPr>
              <a:lnSpc>
                <a:spcPct val="100000"/>
              </a:lnSpc>
              <a:spcBef>
                <a:spcPts val="400"/>
              </a:spcBef>
              <a:spcAft>
                <a:spcPts val="400"/>
              </a:spcAft>
              <a:buNone/>
            </a:pPr>
            <a:endParaRPr b="0" lang="en-US" sz="1200" spc="-1" strike="noStrike">
              <a:latin typeface="Arial"/>
            </a:endParaRPr>
          </a:p>
        </p:txBody>
      </p:sp>
      <p:sp>
        <p:nvSpPr>
          <p:cNvPr id="390" name="Text Placeholder 7"/>
          <p:cNvSpPr/>
          <p:nvPr/>
        </p:nvSpPr>
        <p:spPr>
          <a:xfrm>
            <a:off x="68364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CFS solution</a:t>
            </a:r>
            <a:endParaRPr b="0" lang="en-US" sz="2800" spc="-1" strike="noStrike">
              <a:latin typeface="Arial"/>
            </a:endParaRPr>
          </a:p>
        </p:txBody>
      </p:sp>
      <p:sp>
        <p:nvSpPr>
          <p:cNvPr id="391" name="Text Placeholder 8"/>
          <p:cNvSpPr/>
          <p:nvPr/>
        </p:nvSpPr>
        <p:spPr>
          <a:xfrm>
            <a:off x="352548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Benefits</a:t>
            </a:r>
            <a:endParaRPr b="0" lang="en-US" sz="2800" spc="-1" strike="noStrike">
              <a:latin typeface="Arial"/>
            </a:endParaRPr>
          </a:p>
        </p:txBody>
      </p:sp>
      <p:sp>
        <p:nvSpPr>
          <p:cNvPr id="392" name="Text Placeholder 9"/>
          <p:cNvSpPr/>
          <p:nvPr/>
        </p:nvSpPr>
        <p:spPr>
          <a:xfrm>
            <a:off x="630036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Questions</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Content Placeholder 1"/>
          <p:cNvSpPr/>
          <p:nvPr/>
        </p:nvSpPr>
        <p:spPr>
          <a:xfrm>
            <a:off x="428760" y="2565000"/>
            <a:ext cx="2735640" cy="2207880"/>
          </a:xfrm>
          <a:prstGeom prst="rect">
            <a:avLst/>
          </a:prstGeom>
          <a:noFill/>
          <a:ln w="0">
            <a:noFill/>
          </a:ln>
        </p:spPr>
        <p:style>
          <a:lnRef idx="0"/>
          <a:fillRef idx="0"/>
          <a:effectRef idx="0"/>
          <a:fontRef idx="minor"/>
        </p:style>
        <p:txBody>
          <a:bodyPr lIns="90000" rIns="90000" tIns="45000" bIns="45000" anchor="t">
            <a:norm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 history information available for the staff.</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Identify customer by name to be more personalized service.</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Orientated customer correctly </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Measure service satisfaction </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Record customer-employee conversation on service provide</a:t>
            </a:r>
            <a:endParaRPr b="0" lang="en-US" sz="1200" spc="-1" strike="noStrike">
              <a:latin typeface="Arial"/>
            </a:endParaRPr>
          </a:p>
          <a:p>
            <a:pPr>
              <a:lnSpc>
                <a:spcPct val="100000"/>
              </a:lnSpc>
              <a:spcBef>
                <a:spcPts val="241"/>
              </a:spcBef>
              <a:buNone/>
            </a:pPr>
            <a:endParaRPr b="0" lang="en-US" sz="1200" spc="-1" strike="noStrike">
              <a:latin typeface="Arial"/>
            </a:endParaRPr>
          </a:p>
        </p:txBody>
      </p:sp>
      <p:sp>
        <p:nvSpPr>
          <p:cNvPr id="394" name="Title 2"/>
          <p:cNvSpPr/>
          <p:nvPr/>
        </p:nvSpPr>
        <p:spPr>
          <a:xfrm>
            <a:off x="428400" y="242280"/>
            <a:ext cx="8286840" cy="819360"/>
          </a:xfrm>
          <a:prstGeom prst="rect">
            <a:avLst/>
          </a:prstGeom>
          <a:noFill/>
          <a:ln w="0">
            <a:noFill/>
          </a:ln>
        </p:spPr>
        <p:style>
          <a:lnRef idx="0"/>
          <a:fillRef idx="0"/>
          <a:effectRef idx="0"/>
          <a:fontRef idx="minor"/>
        </p:style>
        <p:txBody>
          <a:bodyPr lIns="90000" rIns="90000" tIns="45000" bIns="45000" anchor="t">
            <a:normAutofit fontScale="53000"/>
          </a:bodyPr>
          <a:p>
            <a:pPr marL="363600" indent="-363600" algn="ctr">
              <a:lnSpc>
                <a:spcPct val="100000"/>
              </a:lnSpc>
              <a:buNone/>
              <a:tabLst>
                <a:tab algn="l" pos="0"/>
              </a:tabLst>
            </a:pPr>
            <a:r>
              <a:rPr b="0" lang="en-GB" sz="4400" spc="-1" strike="noStrike">
                <a:solidFill>
                  <a:srgbClr val="000000"/>
                </a:solidFill>
                <a:latin typeface="Arial"/>
              </a:rPr>
              <a:t>4a) Serving - Staff is prepared based by knowing the need and service history of the customer</a:t>
            </a:r>
            <a:endParaRPr b="0" lang="en-US" sz="4400" spc="-1" strike="noStrike">
              <a:latin typeface="Arial"/>
            </a:endParaRPr>
          </a:p>
        </p:txBody>
      </p:sp>
      <p:sp>
        <p:nvSpPr>
          <p:cNvPr id="395" name="Content Placeholder 3"/>
          <p:cNvSpPr/>
          <p:nvPr/>
        </p:nvSpPr>
        <p:spPr>
          <a:xfrm>
            <a:off x="3204000" y="2565000"/>
            <a:ext cx="2735640" cy="317700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 service improved  through well prepared staff, before serving a customer</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Transaction time reduced by having well prepared staff</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Staff satisfaction improved through use of core competence</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Staff are prepared and can focus on up-sell and cross-sell to generate more revenue</a:t>
            </a:r>
            <a:endParaRPr b="0" lang="en-US" sz="1200" spc="-1" strike="noStrike">
              <a:latin typeface="Arial"/>
            </a:endParaRPr>
          </a:p>
          <a:p>
            <a:pPr>
              <a:lnSpc>
                <a:spcPct val="100000"/>
              </a:lnSpc>
              <a:spcBef>
                <a:spcPts val="400"/>
              </a:spcBef>
              <a:spcAft>
                <a:spcPts val="400"/>
              </a:spcAft>
              <a:buNone/>
            </a:pPr>
            <a:endParaRPr b="0" lang="en-US" sz="1200" spc="-1" strike="noStrike">
              <a:latin typeface="Arial"/>
            </a:endParaRPr>
          </a:p>
        </p:txBody>
      </p:sp>
      <p:sp>
        <p:nvSpPr>
          <p:cNvPr id="396" name="Content Placeholder 4"/>
          <p:cNvSpPr/>
          <p:nvPr/>
        </p:nvSpPr>
        <p:spPr>
          <a:xfrm>
            <a:off x="5979240" y="2565000"/>
            <a:ext cx="2735640" cy="1449000"/>
          </a:xfrm>
          <a:prstGeom prst="rect">
            <a:avLst/>
          </a:prstGeom>
          <a:noFill/>
          <a:ln w="0">
            <a:noFill/>
          </a:ln>
        </p:spPr>
        <p:style>
          <a:lnRef idx="0"/>
          <a:fillRef idx="0"/>
          <a:effectRef idx="0"/>
          <a:fontRef idx="minor"/>
        </p:style>
        <p:txBody>
          <a:bodyPr lIns="90000" rIns="90000" tIns="45000" bIns="45000" anchor="t">
            <a:norm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In what way do you prepare staff on a specific customer request?</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know the service history of a customer?</a:t>
            </a:r>
            <a:endParaRPr b="0" lang="en-US" sz="1200" spc="-1" strike="noStrike">
              <a:latin typeface="Arial"/>
            </a:endParaRPr>
          </a:p>
          <a:p>
            <a:pPr>
              <a:lnSpc>
                <a:spcPct val="100000"/>
              </a:lnSpc>
              <a:spcBef>
                <a:spcPts val="400"/>
              </a:spcBef>
              <a:spcAft>
                <a:spcPts val="400"/>
              </a:spcAft>
              <a:buNone/>
            </a:pPr>
            <a:endParaRPr b="0" lang="en-US" sz="1200" spc="-1" strike="noStrike">
              <a:latin typeface="Arial"/>
            </a:endParaRPr>
          </a:p>
        </p:txBody>
      </p:sp>
      <p:sp>
        <p:nvSpPr>
          <p:cNvPr id="397" name="Text Placeholder 7"/>
          <p:cNvSpPr/>
          <p:nvPr/>
        </p:nvSpPr>
        <p:spPr>
          <a:xfrm>
            <a:off x="68364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CFS solution</a:t>
            </a:r>
            <a:endParaRPr b="0" lang="en-US" sz="2800" spc="-1" strike="noStrike">
              <a:latin typeface="Arial"/>
            </a:endParaRPr>
          </a:p>
        </p:txBody>
      </p:sp>
      <p:sp>
        <p:nvSpPr>
          <p:cNvPr id="398" name="Text Placeholder 8"/>
          <p:cNvSpPr/>
          <p:nvPr/>
        </p:nvSpPr>
        <p:spPr>
          <a:xfrm>
            <a:off x="352548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Benefits</a:t>
            </a:r>
            <a:endParaRPr b="0" lang="en-US" sz="2800" spc="-1" strike="noStrike">
              <a:latin typeface="Arial"/>
            </a:endParaRPr>
          </a:p>
        </p:txBody>
      </p:sp>
      <p:sp>
        <p:nvSpPr>
          <p:cNvPr id="399" name="Text Placeholder 9"/>
          <p:cNvSpPr/>
          <p:nvPr/>
        </p:nvSpPr>
        <p:spPr>
          <a:xfrm>
            <a:off x="630036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Questions</a:t>
            </a:r>
            <a:endParaRPr b="0" lang="en-US" sz="2800" spc="-1" strike="noStrike">
              <a:latin typeface="Arial"/>
            </a:endParaRPr>
          </a:p>
        </p:txBody>
      </p:sp>
      <p:pic>
        <p:nvPicPr>
          <p:cNvPr id="400" name="Picture 12" descr=""/>
          <p:cNvPicPr/>
          <p:nvPr/>
        </p:nvPicPr>
        <p:blipFill>
          <a:blip r:embed="rId1"/>
          <a:stretch/>
        </p:blipFill>
        <p:spPr>
          <a:xfrm>
            <a:off x="285120" y="4912200"/>
            <a:ext cx="3989880" cy="1870200"/>
          </a:xfrm>
          <a:prstGeom prst="rect">
            <a:avLst/>
          </a:prstGeom>
          <a:ln w="0">
            <a:noFill/>
          </a:ln>
        </p:spPr>
      </p:pic>
      <p:pic>
        <p:nvPicPr>
          <p:cNvPr id="401" name="Imagen 2" descr=""/>
          <p:cNvPicPr/>
          <p:nvPr/>
        </p:nvPicPr>
        <p:blipFill>
          <a:blip r:embed="rId2"/>
          <a:stretch/>
        </p:blipFill>
        <p:spPr>
          <a:xfrm>
            <a:off x="5937840" y="4191840"/>
            <a:ext cx="2557800" cy="234288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2" name="Picture 1" descr=""/>
          <p:cNvPicPr/>
          <p:nvPr/>
        </p:nvPicPr>
        <p:blipFill>
          <a:blip r:embed="rId1"/>
          <a:stretch/>
        </p:blipFill>
        <p:spPr>
          <a:xfrm>
            <a:off x="207720" y="638280"/>
            <a:ext cx="8727840" cy="5454720"/>
          </a:xfrm>
          <a:prstGeom prst="rect">
            <a:avLst/>
          </a:prstGeom>
          <a:ln w="0">
            <a:noFill/>
          </a:ln>
        </p:spPr>
      </p:pic>
      <p:sp>
        <p:nvSpPr>
          <p:cNvPr id="403" name="Rectangle 2"/>
          <p:cNvSpPr/>
          <p:nvPr/>
        </p:nvSpPr>
        <p:spPr>
          <a:xfrm>
            <a:off x="3080880" y="638280"/>
            <a:ext cx="3510000" cy="67320"/>
          </a:xfrm>
          <a:prstGeom prst="rect">
            <a:avLst/>
          </a:prstGeom>
          <a:solidFill>
            <a:schemeClr val="bg1"/>
          </a:solidFill>
          <a:ln>
            <a:noFill/>
          </a:ln>
          <a:effectLst>
            <a:outerShdw blurRad="3996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Content Placeholder 1"/>
          <p:cNvSpPr/>
          <p:nvPr/>
        </p:nvSpPr>
        <p:spPr>
          <a:xfrm>
            <a:off x="428760" y="2277000"/>
            <a:ext cx="2735640" cy="308124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 identification</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Skilled based routing </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Queue optimisation</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Signage on where to go</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Service point solutions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Greeters catching  Customer experience.</a:t>
            </a:r>
            <a:endParaRPr b="0" lang="en-US" sz="1200" spc="-1" strike="noStrike">
              <a:latin typeface="Arial"/>
            </a:endParaRPr>
          </a:p>
        </p:txBody>
      </p:sp>
      <p:sp>
        <p:nvSpPr>
          <p:cNvPr id="405" name="Title 2"/>
          <p:cNvSpPr/>
          <p:nvPr/>
        </p:nvSpPr>
        <p:spPr>
          <a:xfrm>
            <a:off x="428400" y="161640"/>
            <a:ext cx="8286840" cy="1337760"/>
          </a:xfrm>
          <a:prstGeom prst="rect">
            <a:avLst/>
          </a:prstGeom>
          <a:noFill/>
          <a:ln w="0">
            <a:noFill/>
          </a:ln>
        </p:spPr>
        <p:style>
          <a:lnRef idx="0"/>
          <a:fillRef idx="0"/>
          <a:effectRef idx="0"/>
          <a:fontRef idx="minor"/>
        </p:style>
        <p:txBody>
          <a:bodyPr lIns="90000" rIns="90000" tIns="45000" bIns="45000" anchor="t">
            <a:normAutofit/>
          </a:bodyPr>
          <a:p>
            <a:pPr marL="363600" indent="-363600" algn="ctr">
              <a:lnSpc>
                <a:spcPct val="100000"/>
              </a:lnSpc>
              <a:buNone/>
              <a:tabLst>
                <a:tab algn="l" pos="0"/>
              </a:tabLst>
            </a:pPr>
            <a:r>
              <a:rPr b="0" lang="en-GB" sz="2400" spc="-1" strike="noStrike">
                <a:solidFill>
                  <a:srgbClr val="000000"/>
                </a:solidFill>
                <a:latin typeface="Arial"/>
              </a:rPr>
              <a:t>4b) Serving - Customer receives service based on needs and identity</a:t>
            </a:r>
            <a:endParaRPr b="0" lang="en-US" sz="2400" spc="-1" strike="noStrike">
              <a:latin typeface="Arial"/>
            </a:endParaRPr>
          </a:p>
        </p:txBody>
      </p:sp>
      <p:sp>
        <p:nvSpPr>
          <p:cNvPr id="406" name="Content Placeholder 3"/>
          <p:cNvSpPr/>
          <p:nvPr/>
        </p:nvSpPr>
        <p:spPr>
          <a:xfrm>
            <a:off x="3204000" y="2277000"/>
            <a:ext cx="2735640" cy="384012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 service improved through matched service delivery</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Staff management improved – needs and skills matched</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Staff satisfaction improved through use of core competence</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Shorter service time as staff can focus on their core service areas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Staff is prepared and focused on their core service areas – generates up-sell and cross-sell opportunities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Greeters active and in relation with customer experience.</a:t>
            </a:r>
            <a:endParaRPr b="0" lang="en-US" sz="1200" spc="-1" strike="noStrike">
              <a:latin typeface="Arial"/>
            </a:endParaRPr>
          </a:p>
          <a:p>
            <a:pPr>
              <a:lnSpc>
                <a:spcPct val="100000"/>
              </a:lnSpc>
              <a:spcBef>
                <a:spcPts val="400"/>
              </a:spcBef>
              <a:spcAft>
                <a:spcPts val="400"/>
              </a:spcAft>
              <a:buNone/>
            </a:pPr>
            <a:endParaRPr b="0" lang="en-US" sz="1200" spc="-1" strike="noStrike">
              <a:latin typeface="Arial"/>
            </a:endParaRPr>
          </a:p>
        </p:txBody>
      </p:sp>
      <p:sp>
        <p:nvSpPr>
          <p:cNvPr id="407" name="Content Placeholder 4"/>
          <p:cNvSpPr/>
          <p:nvPr/>
        </p:nvSpPr>
        <p:spPr>
          <a:xfrm>
            <a:off x="5979240" y="2277000"/>
            <a:ext cx="2735640" cy="365724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inform customers about where and when to go?</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match the best suited staff with the customer’s service requests?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optimise your queues for minimum waiting time?</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Is there any value for you in having the best suited staff serving a customer compared to the average staff?</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Are the customer experience satisfactory?</a:t>
            </a:r>
            <a:endParaRPr b="0" lang="en-US" sz="1200" spc="-1" strike="noStrike">
              <a:latin typeface="Arial"/>
            </a:endParaRPr>
          </a:p>
        </p:txBody>
      </p:sp>
      <p:sp>
        <p:nvSpPr>
          <p:cNvPr id="408" name="Text Placeholder 7"/>
          <p:cNvSpPr/>
          <p:nvPr/>
        </p:nvSpPr>
        <p:spPr>
          <a:xfrm>
            <a:off x="68364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CFS solution</a:t>
            </a:r>
            <a:endParaRPr b="0" lang="en-US" sz="2800" spc="-1" strike="noStrike">
              <a:latin typeface="Arial"/>
            </a:endParaRPr>
          </a:p>
        </p:txBody>
      </p:sp>
      <p:sp>
        <p:nvSpPr>
          <p:cNvPr id="409" name="Text Placeholder 8"/>
          <p:cNvSpPr/>
          <p:nvPr/>
        </p:nvSpPr>
        <p:spPr>
          <a:xfrm>
            <a:off x="352548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  </a:t>
            </a:r>
            <a:r>
              <a:rPr b="1" lang="sv-SE" sz="2800" spc="-1" strike="noStrike">
                <a:solidFill>
                  <a:srgbClr val="000000"/>
                </a:solidFill>
                <a:latin typeface="Calibri"/>
                <a:ea typeface="MS PGothic"/>
              </a:rPr>
              <a:t>Benefits</a:t>
            </a:r>
            <a:endParaRPr b="0" lang="en-US" sz="2800" spc="-1" strike="noStrike">
              <a:latin typeface="Arial"/>
            </a:endParaRPr>
          </a:p>
        </p:txBody>
      </p:sp>
      <p:sp>
        <p:nvSpPr>
          <p:cNvPr id="410" name="Text Placeholder 9"/>
          <p:cNvSpPr/>
          <p:nvPr/>
        </p:nvSpPr>
        <p:spPr>
          <a:xfrm>
            <a:off x="630036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  </a:t>
            </a:r>
            <a:r>
              <a:rPr b="1" lang="sv-SE" sz="2800" spc="-1" strike="noStrike">
                <a:solidFill>
                  <a:srgbClr val="000000"/>
                </a:solidFill>
                <a:latin typeface="Calibri"/>
                <a:ea typeface="MS PGothic"/>
              </a:rPr>
              <a:t>Questions</a:t>
            </a:r>
            <a:endParaRPr b="0" lang="en-US" sz="2800" spc="-1" strike="noStrike">
              <a:latin typeface="Arial"/>
            </a:endParaRPr>
          </a:p>
        </p:txBody>
      </p:sp>
      <p:pic>
        <p:nvPicPr>
          <p:cNvPr id="411" name="Picture 2" descr="C:\Users\Qlogik\Documents\Q Logik\Folletos\Imágenes\QMobility look.png"/>
          <p:cNvPicPr/>
          <p:nvPr/>
        </p:nvPicPr>
        <p:blipFill>
          <a:blip r:embed="rId1"/>
          <a:stretch/>
        </p:blipFill>
        <p:spPr>
          <a:xfrm>
            <a:off x="543960" y="4293000"/>
            <a:ext cx="2545920" cy="223992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Title 2"/>
          <p:cNvSpPr/>
          <p:nvPr/>
        </p:nvSpPr>
        <p:spPr>
          <a:xfrm>
            <a:off x="428400" y="161640"/>
            <a:ext cx="8286840" cy="1337760"/>
          </a:xfrm>
          <a:prstGeom prst="rect">
            <a:avLst/>
          </a:prstGeom>
          <a:noFill/>
          <a:ln w="0">
            <a:noFill/>
          </a:ln>
        </p:spPr>
        <p:style>
          <a:lnRef idx="0"/>
          <a:fillRef idx="0"/>
          <a:effectRef idx="0"/>
          <a:fontRef idx="minor"/>
        </p:style>
        <p:txBody>
          <a:bodyPr lIns="90000" rIns="90000" tIns="45000" bIns="45000" anchor="t">
            <a:normAutofit/>
          </a:bodyPr>
          <a:p>
            <a:pPr marL="363600" indent="-363600" algn="ctr">
              <a:lnSpc>
                <a:spcPct val="100000"/>
              </a:lnSpc>
              <a:buNone/>
              <a:tabLst>
                <a:tab algn="l" pos="0"/>
              </a:tabLst>
            </a:pPr>
            <a:r>
              <a:rPr b="0" lang="en-GB" sz="2400" spc="-1" strike="noStrike">
                <a:solidFill>
                  <a:srgbClr val="000000"/>
                </a:solidFill>
                <a:latin typeface="Arial"/>
              </a:rPr>
              <a:t>4c) Serving – GALA Q-Recorder an optional software licence used to improve your employee performance</a:t>
            </a:r>
            <a:endParaRPr b="0" lang="en-US" sz="2400" spc="-1" strike="noStrike">
              <a:latin typeface="Arial"/>
            </a:endParaRPr>
          </a:p>
        </p:txBody>
      </p:sp>
      <p:pic>
        <p:nvPicPr>
          <p:cNvPr id="413" name="Imagen 3" descr=""/>
          <p:cNvPicPr/>
          <p:nvPr/>
        </p:nvPicPr>
        <p:blipFill>
          <a:blip r:embed="rId1"/>
          <a:stretch/>
        </p:blipFill>
        <p:spPr>
          <a:xfrm>
            <a:off x="773640" y="4018680"/>
            <a:ext cx="7596360" cy="2316240"/>
          </a:xfrm>
          <a:prstGeom prst="rect">
            <a:avLst/>
          </a:prstGeom>
          <a:ln w="0">
            <a:noFill/>
          </a:ln>
        </p:spPr>
      </p:pic>
      <p:pic>
        <p:nvPicPr>
          <p:cNvPr id="414" name="Imagen 4" descr=""/>
          <p:cNvPicPr/>
          <p:nvPr/>
        </p:nvPicPr>
        <p:blipFill>
          <a:blip r:embed="rId2"/>
          <a:stretch/>
        </p:blipFill>
        <p:spPr>
          <a:xfrm>
            <a:off x="773640" y="1131840"/>
            <a:ext cx="7596360" cy="232920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Content Placeholder 1"/>
          <p:cNvSpPr/>
          <p:nvPr/>
        </p:nvSpPr>
        <p:spPr>
          <a:xfrm>
            <a:off x="428760" y="2468880"/>
            <a:ext cx="2735640" cy="260100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Feedback units to provide suggestions and survey  to obtain qualitative data on customers perception. </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Touch screens for personal survey </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Service point (kiosk) for multi use and solutions.</a:t>
            </a:r>
            <a:endParaRPr b="0" lang="en-US" sz="1200" spc="-1" strike="noStrike">
              <a:latin typeface="Arial"/>
            </a:endParaRPr>
          </a:p>
        </p:txBody>
      </p:sp>
      <p:sp>
        <p:nvSpPr>
          <p:cNvPr id="416" name="Title 2"/>
          <p:cNvSpPr/>
          <p:nvPr/>
        </p:nvSpPr>
        <p:spPr>
          <a:xfrm>
            <a:off x="428400" y="138600"/>
            <a:ext cx="8286840" cy="1360800"/>
          </a:xfrm>
          <a:prstGeom prst="rect">
            <a:avLst/>
          </a:prstGeom>
          <a:noFill/>
          <a:ln w="0">
            <a:noFill/>
          </a:ln>
        </p:spPr>
        <p:style>
          <a:lnRef idx="0"/>
          <a:fillRef idx="0"/>
          <a:effectRef idx="0"/>
          <a:fontRef idx="minor"/>
        </p:style>
        <p:txBody>
          <a:bodyPr lIns="90000" rIns="90000" tIns="45000" bIns="45000" anchor="t">
            <a:normAutofit/>
          </a:bodyPr>
          <a:p>
            <a:pPr marL="363600" indent="-363600" algn="ctr">
              <a:lnSpc>
                <a:spcPct val="100000"/>
              </a:lnSpc>
              <a:buNone/>
              <a:tabLst>
                <a:tab algn="l" pos="0"/>
              </a:tabLst>
            </a:pPr>
            <a:r>
              <a:rPr b="0" lang="en-GB" sz="2400" spc="-1" strike="noStrike">
                <a:solidFill>
                  <a:srgbClr val="000000"/>
                </a:solidFill>
                <a:latin typeface="Arial"/>
              </a:rPr>
              <a:t>5) Post Serving - customer provides feedback on service experience</a:t>
            </a:r>
            <a:endParaRPr b="0" lang="en-US" sz="2400" spc="-1" strike="noStrike">
              <a:latin typeface="Arial"/>
            </a:endParaRPr>
          </a:p>
        </p:txBody>
      </p:sp>
      <p:sp>
        <p:nvSpPr>
          <p:cNvPr id="417" name="Content Placeholder 3"/>
          <p:cNvSpPr/>
          <p:nvPr/>
        </p:nvSpPr>
        <p:spPr>
          <a:xfrm>
            <a:off x="3204000" y="2468880"/>
            <a:ext cx="2735640" cy="298512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Immediate feedback after the customer received service </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Management understanding of what customers really feel and think</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Improvement based on knowledge</a:t>
            </a:r>
            <a:endParaRPr b="0" lang="en-US" sz="1200" spc="-1" strike="noStrike">
              <a:latin typeface="Arial"/>
            </a:endParaRPr>
          </a:p>
        </p:txBody>
      </p:sp>
      <p:sp>
        <p:nvSpPr>
          <p:cNvPr id="418" name="Content Placeholder 4"/>
          <p:cNvSpPr/>
          <p:nvPr/>
        </p:nvSpPr>
        <p:spPr>
          <a:xfrm>
            <a:off x="5979240" y="2468880"/>
            <a:ext cx="2735640" cy="212112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get feedback on service provided from a customer?</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use the feedback information on service experience?</a:t>
            </a:r>
            <a:endParaRPr b="0" lang="en-US" sz="1200" spc="-1" strike="noStrike">
              <a:latin typeface="Arial"/>
            </a:endParaRPr>
          </a:p>
          <a:p>
            <a:pPr>
              <a:lnSpc>
                <a:spcPct val="100000"/>
              </a:lnSpc>
              <a:spcBef>
                <a:spcPts val="400"/>
              </a:spcBef>
              <a:spcAft>
                <a:spcPts val="400"/>
              </a:spcAft>
              <a:buNone/>
            </a:pPr>
            <a:endParaRPr b="0" lang="en-US" sz="1200" spc="-1" strike="noStrike">
              <a:latin typeface="Arial"/>
            </a:endParaRPr>
          </a:p>
          <a:p>
            <a:pPr>
              <a:lnSpc>
                <a:spcPct val="100000"/>
              </a:lnSpc>
              <a:spcBef>
                <a:spcPts val="241"/>
              </a:spcBef>
              <a:buNone/>
            </a:pPr>
            <a:endParaRPr b="0" lang="en-US" sz="1200" spc="-1" strike="noStrike">
              <a:latin typeface="Arial"/>
            </a:endParaRPr>
          </a:p>
          <a:p>
            <a:pPr>
              <a:lnSpc>
                <a:spcPct val="100000"/>
              </a:lnSpc>
              <a:spcBef>
                <a:spcPts val="241"/>
              </a:spcBef>
              <a:buNone/>
            </a:pPr>
            <a:endParaRPr b="0" lang="en-US" sz="1200" spc="-1" strike="noStrike">
              <a:latin typeface="Arial"/>
            </a:endParaRPr>
          </a:p>
        </p:txBody>
      </p:sp>
      <p:sp>
        <p:nvSpPr>
          <p:cNvPr id="419" name="Text Placeholder 7"/>
          <p:cNvSpPr/>
          <p:nvPr/>
        </p:nvSpPr>
        <p:spPr>
          <a:xfrm>
            <a:off x="68364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CFS solution</a:t>
            </a:r>
            <a:endParaRPr b="0" lang="en-US" sz="2800" spc="-1" strike="noStrike">
              <a:latin typeface="Arial"/>
            </a:endParaRPr>
          </a:p>
        </p:txBody>
      </p:sp>
      <p:sp>
        <p:nvSpPr>
          <p:cNvPr id="420" name="Text Placeholder 8"/>
          <p:cNvSpPr/>
          <p:nvPr/>
        </p:nvSpPr>
        <p:spPr>
          <a:xfrm>
            <a:off x="352548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Benefits</a:t>
            </a:r>
            <a:endParaRPr b="0" lang="en-US" sz="2800" spc="-1" strike="noStrike">
              <a:latin typeface="Arial"/>
            </a:endParaRPr>
          </a:p>
        </p:txBody>
      </p:sp>
      <p:sp>
        <p:nvSpPr>
          <p:cNvPr id="421" name="Text Placeholder 9"/>
          <p:cNvSpPr/>
          <p:nvPr/>
        </p:nvSpPr>
        <p:spPr>
          <a:xfrm>
            <a:off x="630036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Questions</a:t>
            </a:r>
            <a:endParaRPr b="0" lang="en-US" sz="2800" spc="-1" strike="noStrike">
              <a:latin typeface="Arial"/>
            </a:endParaRPr>
          </a:p>
        </p:txBody>
      </p:sp>
      <p:pic>
        <p:nvPicPr>
          <p:cNvPr id="422" name="Picture 1" descr="page1image1725216"/>
          <p:cNvPicPr/>
          <p:nvPr/>
        </p:nvPicPr>
        <p:blipFill>
          <a:blip r:embed="rId1"/>
          <a:stretch/>
        </p:blipFill>
        <p:spPr>
          <a:xfrm>
            <a:off x="3155400" y="4113360"/>
            <a:ext cx="3174120" cy="2517120"/>
          </a:xfrm>
          <a:prstGeom prst="rect">
            <a:avLst/>
          </a:prstGeom>
          <a:ln w="0">
            <a:noFill/>
          </a:ln>
        </p:spPr>
      </p:pic>
      <p:pic>
        <p:nvPicPr>
          <p:cNvPr id="423" name="Picture 13" descr=""/>
          <p:cNvPicPr/>
          <p:nvPr/>
        </p:nvPicPr>
        <p:blipFill>
          <a:blip r:embed="rId2"/>
          <a:stretch/>
        </p:blipFill>
        <p:spPr>
          <a:xfrm>
            <a:off x="6243120" y="4029480"/>
            <a:ext cx="2900520" cy="2081160"/>
          </a:xfrm>
          <a:prstGeom prst="rect">
            <a:avLst/>
          </a:prstGeom>
          <a:ln w="0">
            <a:noFill/>
          </a:ln>
        </p:spPr>
      </p:pic>
      <p:pic>
        <p:nvPicPr>
          <p:cNvPr id="424" name="Picture 1" descr="page1image23857392"/>
          <p:cNvPicPr/>
          <p:nvPr/>
        </p:nvPicPr>
        <p:blipFill>
          <a:blip r:embed="rId3"/>
          <a:stretch/>
        </p:blipFill>
        <p:spPr>
          <a:xfrm>
            <a:off x="885960" y="4261680"/>
            <a:ext cx="1794960" cy="24314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Content Placeholder 1"/>
          <p:cNvSpPr/>
          <p:nvPr/>
        </p:nvSpPr>
        <p:spPr>
          <a:xfrm>
            <a:off x="428760" y="2565000"/>
            <a:ext cx="2735640" cy="239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Alerts and alarms via email, on-screen pop-ups, displays, monitors or messages thru SMS.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Capture data to analyse customer experience.</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Reporting tool </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Dashboard application online.</a:t>
            </a:r>
            <a:endParaRPr b="0" lang="en-US" sz="1200" spc="-1" strike="noStrike">
              <a:latin typeface="Arial"/>
            </a:endParaRPr>
          </a:p>
        </p:txBody>
      </p:sp>
      <p:sp>
        <p:nvSpPr>
          <p:cNvPr id="426" name="Title 2"/>
          <p:cNvSpPr/>
          <p:nvPr/>
        </p:nvSpPr>
        <p:spPr>
          <a:xfrm>
            <a:off x="428400" y="138600"/>
            <a:ext cx="8286840" cy="1360800"/>
          </a:xfrm>
          <a:prstGeom prst="rect">
            <a:avLst/>
          </a:prstGeom>
          <a:noFill/>
          <a:ln w="0">
            <a:noFill/>
          </a:ln>
        </p:spPr>
        <p:style>
          <a:lnRef idx="0"/>
          <a:fillRef idx="0"/>
          <a:effectRef idx="0"/>
          <a:fontRef idx="minor"/>
        </p:style>
        <p:txBody>
          <a:bodyPr lIns="90000" rIns="90000" tIns="45000" bIns="45000" anchor="t">
            <a:normAutofit/>
          </a:bodyPr>
          <a:p>
            <a:pPr marL="363600" indent="-363600" algn="ctr">
              <a:lnSpc>
                <a:spcPct val="100000"/>
              </a:lnSpc>
              <a:buNone/>
              <a:tabLst>
                <a:tab algn="l" pos="0"/>
              </a:tabLst>
            </a:pPr>
            <a:r>
              <a:rPr b="0" lang="en-GB" sz="2400" spc="-1" strike="noStrike">
                <a:solidFill>
                  <a:srgbClr val="000000"/>
                </a:solidFill>
                <a:latin typeface="Arial"/>
              </a:rPr>
              <a:t>6a) Managing (operational) - supervisors manage staff and customers based on alerts and alarms</a:t>
            </a:r>
            <a:endParaRPr b="0" lang="en-US" sz="2400" spc="-1" strike="noStrike">
              <a:latin typeface="Arial"/>
            </a:endParaRPr>
          </a:p>
        </p:txBody>
      </p:sp>
      <p:sp>
        <p:nvSpPr>
          <p:cNvPr id="427" name="Content Placeholder 3"/>
          <p:cNvSpPr/>
          <p:nvPr/>
        </p:nvSpPr>
        <p:spPr>
          <a:xfrm>
            <a:off x="3204000" y="2565000"/>
            <a:ext cx="2735640" cy="316800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Supervisors provided with an instant view of the situation</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Detailed information to reflect daily, weekly, monthly or annual productivity</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Supervisors can plan operation and take actions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Shorten average waiting times by active management of staff </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US" sz="1200" spc="-1" strike="noStrike">
                <a:solidFill>
                  <a:srgbClr val="000000"/>
                </a:solidFill>
                <a:latin typeface="Calibri"/>
                <a:ea typeface="MS PGothic"/>
              </a:rPr>
              <a:t>Predicting peak times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Improved customers satisfaction</a:t>
            </a:r>
            <a:endParaRPr b="0" lang="en-US" sz="1200" spc="-1" strike="noStrike">
              <a:latin typeface="Arial"/>
            </a:endParaRPr>
          </a:p>
        </p:txBody>
      </p:sp>
      <p:sp>
        <p:nvSpPr>
          <p:cNvPr id="428" name="Content Placeholder 4"/>
          <p:cNvSpPr/>
          <p:nvPr/>
        </p:nvSpPr>
        <p:spPr>
          <a:xfrm>
            <a:off x="5979240" y="2565000"/>
            <a:ext cx="2735640" cy="191988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does the supervisor monitor the service situation?</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What KPIs  are set and monitored?</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predict peak times?</a:t>
            </a:r>
            <a:endParaRPr b="0" lang="en-US" sz="1200" spc="-1" strike="noStrike">
              <a:latin typeface="Arial"/>
            </a:endParaRPr>
          </a:p>
          <a:p>
            <a:pPr>
              <a:lnSpc>
                <a:spcPct val="100000"/>
              </a:lnSpc>
              <a:spcBef>
                <a:spcPts val="400"/>
              </a:spcBef>
              <a:spcAft>
                <a:spcPts val="400"/>
              </a:spcAft>
              <a:buNone/>
            </a:pPr>
            <a:endParaRPr b="0" lang="en-US" sz="1200" spc="-1" strike="noStrike">
              <a:latin typeface="Arial"/>
            </a:endParaRPr>
          </a:p>
          <a:p>
            <a:pPr>
              <a:lnSpc>
                <a:spcPct val="100000"/>
              </a:lnSpc>
              <a:spcBef>
                <a:spcPts val="400"/>
              </a:spcBef>
              <a:spcAft>
                <a:spcPts val="400"/>
              </a:spcAft>
              <a:buNone/>
            </a:pPr>
            <a:endParaRPr b="0" lang="en-US" sz="1200" spc="-1" strike="noStrike">
              <a:latin typeface="Arial"/>
            </a:endParaRPr>
          </a:p>
        </p:txBody>
      </p:sp>
      <p:sp>
        <p:nvSpPr>
          <p:cNvPr id="429" name="Text Placeholder 7"/>
          <p:cNvSpPr/>
          <p:nvPr/>
        </p:nvSpPr>
        <p:spPr>
          <a:xfrm>
            <a:off x="68364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CFS solution</a:t>
            </a:r>
            <a:endParaRPr b="0" lang="en-US" sz="2800" spc="-1" strike="noStrike">
              <a:latin typeface="Arial"/>
            </a:endParaRPr>
          </a:p>
        </p:txBody>
      </p:sp>
      <p:sp>
        <p:nvSpPr>
          <p:cNvPr id="430" name="Text Placeholder 8"/>
          <p:cNvSpPr/>
          <p:nvPr/>
        </p:nvSpPr>
        <p:spPr>
          <a:xfrm>
            <a:off x="352548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Benefits</a:t>
            </a:r>
            <a:endParaRPr b="0" lang="en-US" sz="2800" spc="-1" strike="noStrike">
              <a:latin typeface="Arial"/>
            </a:endParaRPr>
          </a:p>
        </p:txBody>
      </p:sp>
      <p:sp>
        <p:nvSpPr>
          <p:cNvPr id="431" name="Text Placeholder 9"/>
          <p:cNvSpPr/>
          <p:nvPr/>
        </p:nvSpPr>
        <p:spPr>
          <a:xfrm>
            <a:off x="630036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Questions</a:t>
            </a:r>
            <a:endParaRPr b="0" lang="en-US" sz="2800" spc="-1" strike="noStrike">
              <a:latin typeface="Arial"/>
            </a:endParaRPr>
          </a:p>
        </p:txBody>
      </p:sp>
      <p:pic>
        <p:nvPicPr>
          <p:cNvPr id="432" name="Picture 5" descr="qtiq-measure-details.png"/>
          <p:cNvPicPr/>
          <p:nvPr/>
        </p:nvPicPr>
        <p:blipFill>
          <a:blip r:embed="rId1"/>
          <a:stretch/>
        </p:blipFill>
        <p:spPr>
          <a:xfrm>
            <a:off x="3525480" y="5283720"/>
            <a:ext cx="3290760" cy="1359000"/>
          </a:xfrm>
          <a:prstGeom prst="rect">
            <a:avLst/>
          </a:prstGeom>
          <a:ln w="0">
            <a:noFill/>
          </a:ln>
        </p:spPr>
      </p:pic>
      <p:pic>
        <p:nvPicPr>
          <p:cNvPr id="433" name="Picture 11" descr=""/>
          <p:cNvPicPr/>
          <p:nvPr/>
        </p:nvPicPr>
        <p:blipFill>
          <a:blip r:embed="rId2"/>
          <a:stretch/>
        </p:blipFill>
        <p:spPr>
          <a:xfrm>
            <a:off x="38880" y="4607640"/>
            <a:ext cx="3290760" cy="22500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Rectangle 2"/>
          <p:cNvSpPr/>
          <p:nvPr/>
        </p:nvSpPr>
        <p:spPr>
          <a:xfrm>
            <a:off x="789840" y="3315960"/>
            <a:ext cx="7564320" cy="2345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2800" spc="-1" strike="noStrike">
                <a:solidFill>
                  <a:srgbClr val="000000"/>
                </a:solidFill>
                <a:latin typeface="Calibri"/>
              </a:rPr>
              <a:t>The Ultimate Tailored, Intelligent </a:t>
            </a:r>
            <a:endParaRPr b="0" lang="en-US" sz="2800" spc="-1" strike="noStrike">
              <a:latin typeface="Arial"/>
            </a:endParaRPr>
          </a:p>
          <a:p>
            <a:pPr algn="ctr">
              <a:lnSpc>
                <a:spcPct val="100000"/>
              </a:lnSpc>
              <a:buNone/>
            </a:pPr>
            <a:r>
              <a:rPr b="0" lang="en-US" sz="2800" spc="-1" strike="noStrike">
                <a:solidFill>
                  <a:srgbClr val="000000"/>
                </a:solidFill>
                <a:latin typeface="Calibri"/>
              </a:rPr>
              <a:t>Customer Flow Solution.</a:t>
            </a:r>
            <a:endParaRPr b="0" lang="en-US" sz="2800" spc="-1" strike="noStrike">
              <a:latin typeface="Arial"/>
            </a:endParaRPr>
          </a:p>
          <a:p>
            <a:pPr algn="ctr">
              <a:lnSpc>
                <a:spcPct val="100000"/>
              </a:lnSpc>
              <a:buNone/>
            </a:pPr>
            <a:endParaRPr b="0" lang="en-US" sz="2800" spc="-1" strike="noStrike">
              <a:latin typeface="Arial"/>
            </a:endParaRPr>
          </a:p>
          <a:p>
            <a:pPr algn="ctr">
              <a:lnSpc>
                <a:spcPct val="100000"/>
              </a:lnSpc>
              <a:buNone/>
            </a:pPr>
            <a:r>
              <a:rPr b="0" i="1" lang="es-ES" sz="2400" spc="-1" strike="noStrike">
                <a:solidFill>
                  <a:srgbClr val="000000"/>
                </a:solidFill>
                <a:latin typeface="Calibri"/>
              </a:rPr>
              <a:t>Available architectures of your choice:</a:t>
            </a:r>
            <a:endParaRPr b="0" lang="en-US" sz="2400" spc="-1" strike="noStrike">
              <a:latin typeface="Arial"/>
            </a:endParaRPr>
          </a:p>
          <a:p>
            <a:pPr algn="ctr">
              <a:lnSpc>
                <a:spcPct val="100000"/>
              </a:lnSpc>
              <a:buNone/>
            </a:pPr>
            <a:r>
              <a:rPr b="0" i="1" lang="es-ES" sz="2000" spc="-1" strike="noStrike">
                <a:solidFill>
                  <a:srgbClr val="000000"/>
                </a:solidFill>
                <a:latin typeface="Calibri"/>
              </a:rPr>
              <a:t>Standalone, Centralized or Distributed. </a:t>
            </a:r>
            <a:endParaRPr b="0" lang="en-US" sz="2000" spc="-1" strike="noStrike">
              <a:latin typeface="Arial"/>
            </a:endParaRPr>
          </a:p>
          <a:p>
            <a:pPr algn="ctr">
              <a:lnSpc>
                <a:spcPct val="100000"/>
              </a:lnSpc>
              <a:buNone/>
            </a:pPr>
            <a:r>
              <a:rPr b="0" i="1" lang="es-ES" sz="2000" spc="-1" strike="noStrike">
                <a:solidFill>
                  <a:srgbClr val="000000"/>
                </a:solidFill>
                <a:latin typeface="Calibri"/>
              </a:rPr>
              <a:t>(In Light-Suite-Enterprise versions).</a:t>
            </a:r>
            <a:endParaRPr b="0" lang="en-US" sz="2000" spc="-1" strike="noStrike">
              <a:latin typeface="Arial"/>
            </a:endParaRPr>
          </a:p>
        </p:txBody>
      </p:sp>
      <p:pic>
        <p:nvPicPr>
          <p:cNvPr id="262" name="Imagen 82" descr="Logotipo&#10;&#10;Descripción generada automáticamente"/>
          <p:cNvPicPr/>
          <p:nvPr/>
        </p:nvPicPr>
        <p:blipFill>
          <a:blip r:embed="rId1"/>
          <a:stretch/>
        </p:blipFill>
        <p:spPr>
          <a:xfrm>
            <a:off x="1544760" y="1702440"/>
            <a:ext cx="5597280" cy="127152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Content Placeholder 1"/>
          <p:cNvSpPr/>
          <p:nvPr/>
        </p:nvSpPr>
        <p:spPr>
          <a:xfrm>
            <a:off x="428760" y="2468880"/>
            <a:ext cx="2735640" cy="2111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Tailored statistical reports on service levels – pre planned or on demand</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Dashboard applications online</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Data mining</a:t>
            </a:r>
            <a:endParaRPr b="0" lang="en-US" sz="1200" spc="-1" strike="noStrike">
              <a:latin typeface="Arial"/>
            </a:endParaRPr>
          </a:p>
          <a:p>
            <a:pPr>
              <a:lnSpc>
                <a:spcPct val="100000"/>
              </a:lnSpc>
              <a:spcBef>
                <a:spcPts val="241"/>
              </a:spcBef>
              <a:buNone/>
            </a:pPr>
            <a:endParaRPr b="0" lang="en-US" sz="1200" spc="-1" strike="noStrike">
              <a:latin typeface="Arial"/>
            </a:endParaRPr>
          </a:p>
        </p:txBody>
      </p:sp>
      <p:sp>
        <p:nvSpPr>
          <p:cNvPr id="435" name="Title 2"/>
          <p:cNvSpPr/>
          <p:nvPr/>
        </p:nvSpPr>
        <p:spPr>
          <a:xfrm>
            <a:off x="428400" y="173160"/>
            <a:ext cx="8286840" cy="1326240"/>
          </a:xfrm>
          <a:prstGeom prst="rect">
            <a:avLst/>
          </a:prstGeom>
          <a:noFill/>
          <a:ln w="0">
            <a:noFill/>
          </a:ln>
        </p:spPr>
        <p:style>
          <a:lnRef idx="0"/>
          <a:fillRef idx="0"/>
          <a:effectRef idx="0"/>
          <a:fontRef idx="minor"/>
        </p:style>
        <p:txBody>
          <a:bodyPr lIns="90000" rIns="90000" tIns="45000" bIns="45000" anchor="t">
            <a:normAutofit/>
          </a:bodyPr>
          <a:p>
            <a:pPr marL="363600" indent="-363600" algn="ctr">
              <a:lnSpc>
                <a:spcPct val="100000"/>
              </a:lnSpc>
              <a:buNone/>
              <a:tabLst>
                <a:tab algn="l" pos="0"/>
              </a:tabLst>
            </a:pPr>
            <a:r>
              <a:rPr b="0" lang="en-GB" sz="2400" spc="-1" strike="noStrike">
                <a:solidFill>
                  <a:srgbClr val="000000"/>
                </a:solidFill>
                <a:latin typeface="Arial"/>
              </a:rPr>
              <a:t>6b) Managing  - </a:t>
            </a:r>
            <a:r>
              <a:rPr b="0" lang="en-US" sz="2400" spc="-1" strike="noStrike">
                <a:solidFill>
                  <a:srgbClr val="000000"/>
                </a:solidFill>
                <a:latin typeface="Arial"/>
              </a:rPr>
              <a:t>Control and Improvement based on Management Information (MI)</a:t>
            </a:r>
            <a:endParaRPr b="0" lang="en-US" sz="2400" spc="-1" strike="noStrike">
              <a:latin typeface="Arial"/>
            </a:endParaRPr>
          </a:p>
        </p:txBody>
      </p:sp>
      <p:sp>
        <p:nvSpPr>
          <p:cNvPr id="436" name="Content Placeholder 3"/>
          <p:cNvSpPr/>
          <p:nvPr/>
        </p:nvSpPr>
        <p:spPr>
          <a:xfrm>
            <a:off x="3204000" y="2468880"/>
            <a:ext cx="2735640" cy="327312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Management awareness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Proactive business planning</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Improvement based on knowledge from analysis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Benchmarking and operational improvement</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Easier KPI setting and reporting per branch and on overall level</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Easy access to database to extract data mining for reporting or integration to other application.</a:t>
            </a:r>
            <a:endParaRPr b="0" lang="en-US" sz="1200" spc="-1" strike="noStrike">
              <a:latin typeface="Arial"/>
            </a:endParaRPr>
          </a:p>
          <a:p>
            <a:pPr>
              <a:lnSpc>
                <a:spcPct val="100000"/>
              </a:lnSpc>
              <a:spcBef>
                <a:spcPts val="400"/>
              </a:spcBef>
              <a:spcAft>
                <a:spcPts val="400"/>
              </a:spcAft>
              <a:buNone/>
            </a:pPr>
            <a:endParaRPr b="0" lang="en-US" sz="1200" spc="-1" strike="noStrike">
              <a:latin typeface="Arial"/>
            </a:endParaRPr>
          </a:p>
          <a:p>
            <a:pPr>
              <a:lnSpc>
                <a:spcPct val="100000"/>
              </a:lnSpc>
              <a:spcBef>
                <a:spcPts val="400"/>
              </a:spcBef>
              <a:spcAft>
                <a:spcPts val="400"/>
              </a:spcAft>
              <a:buNone/>
            </a:pPr>
            <a:endParaRPr b="0" lang="en-US" sz="1200" spc="-1" strike="noStrike">
              <a:latin typeface="Arial"/>
            </a:endParaRPr>
          </a:p>
        </p:txBody>
      </p:sp>
      <p:sp>
        <p:nvSpPr>
          <p:cNvPr id="437" name="Content Placeholder 4"/>
          <p:cNvSpPr/>
          <p:nvPr/>
        </p:nvSpPr>
        <p:spPr>
          <a:xfrm>
            <a:off x="5979240" y="2468880"/>
            <a:ext cx="2735640" cy="364788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Do you know your average waiting and transaction time, transaction cost, staff utilisation and customer volume?</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capture and analyse data from your business?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Is the data (if any collected) communicated in the organisation? How?</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In what way are you using this to improve operations?</a:t>
            </a:r>
            <a:endParaRPr b="0" lang="en-US" sz="1200" spc="-1" strike="noStrike">
              <a:latin typeface="Arial"/>
            </a:endParaRPr>
          </a:p>
          <a:p>
            <a:pPr>
              <a:lnSpc>
                <a:spcPct val="100000"/>
              </a:lnSpc>
              <a:spcBef>
                <a:spcPts val="241"/>
              </a:spcBef>
              <a:buNone/>
            </a:pPr>
            <a:endParaRPr b="0" lang="en-US" sz="1200" spc="-1" strike="noStrike">
              <a:latin typeface="Arial"/>
            </a:endParaRPr>
          </a:p>
        </p:txBody>
      </p:sp>
      <p:sp>
        <p:nvSpPr>
          <p:cNvPr id="438" name="Text Placeholder 7"/>
          <p:cNvSpPr/>
          <p:nvPr/>
        </p:nvSpPr>
        <p:spPr>
          <a:xfrm>
            <a:off x="68364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CFS solution</a:t>
            </a:r>
            <a:endParaRPr b="0" lang="en-US" sz="2800" spc="-1" strike="noStrike">
              <a:latin typeface="Arial"/>
            </a:endParaRPr>
          </a:p>
        </p:txBody>
      </p:sp>
      <p:sp>
        <p:nvSpPr>
          <p:cNvPr id="439" name="Text Placeholder 8"/>
          <p:cNvSpPr/>
          <p:nvPr/>
        </p:nvSpPr>
        <p:spPr>
          <a:xfrm>
            <a:off x="352548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Benefits</a:t>
            </a:r>
            <a:endParaRPr b="0" lang="en-US" sz="2800" spc="-1" strike="noStrike">
              <a:latin typeface="Arial"/>
            </a:endParaRPr>
          </a:p>
        </p:txBody>
      </p:sp>
      <p:sp>
        <p:nvSpPr>
          <p:cNvPr id="440" name="Text Placeholder 9"/>
          <p:cNvSpPr/>
          <p:nvPr/>
        </p:nvSpPr>
        <p:spPr>
          <a:xfrm>
            <a:off x="630036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Questions</a:t>
            </a:r>
            <a:endParaRPr b="0" lang="en-US" sz="2800" spc="-1" strike="noStrike">
              <a:latin typeface="Arial"/>
            </a:endParaRPr>
          </a:p>
        </p:txBody>
      </p:sp>
      <p:grpSp>
        <p:nvGrpSpPr>
          <p:cNvPr id="441" name="Group 12"/>
          <p:cNvGrpSpPr/>
          <p:nvPr/>
        </p:nvGrpSpPr>
        <p:grpSpPr>
          <a:xfrm>
            <a:off x="3525480" y="5118120"/>
            <a:ext cx="3599280" cy="1593000"/>
            <a:chOff x="3525480" y="5118120"/>
            <a:chExt cx="3599280" cy="1593000"/>
          </a:xfrm>
        </p:grpSpPr>
        <p:pic>
          <p:nvPicPr>
            <p:cNvPr id="442" name="Picture 13" descr="DM-variables-analytics.png"/>
            <p:cNvPicPr/>
            <p:nvPr/>
          </p:nvPicPr>
          <p:blipFill>
            <a:blip r:embed="rId1"/>
            <a:srcRect l="0" t="11636" r="4901" b="3632"/>
            <a:stretch/>
          </p:blipFill>
          <p:spPr>
            <a:xfrm>
              <a:off x="3525480" y="5118120"/>
              <a:ext cx="3599280" cy="1593000"/>
            </a:xfrm>
            <a:prstGeom prst="rect">
              <a:avLst/>
            </a:prstGeom>
            <a:ln w="0">
              <a:noFill/>
            </a:ln>
          </p:spPr>
        </p:pic>
        <p:pic>
          <p:nvPicPr>
            <p:cNvPr id="443" name="Picture 14" descr="Bar chart.jpeg"/>
            <p:cNvPicPr/>
            <p:nvPr/>
          </p:nvPicPr>
          <p:blipFill>
            <a:blip r:embed="rId2"/>
            <a:srcRect l="2361" t="9021" r="31391" b="0"/>
            <a:stretch/>
          </p:blipFill>
          <p:spPr>
            <a:xfrm>
              <a:off x="4091760" y="5118120"/>
              <a:ext cx="2176200" cy="1527120"/>
            </a:xfrm>
            <a:prstGeom prst="rect">
              <a:avLst/>
            </a:prstGeom>
            <a:ln w="0">
              <a:noFill/>
            </a:ln>
          </p:spPr>
        </p:pic>
      </p:grpSp>
      <p:pic>
        <p:nvPicPr>
          <p:cNvPr id="444" name="Picture 11" descr=""/>
          <p:cNvPicPr/>
          <p:nvPr/>
        </p:nvPicPr>
        <p:blipFill>
          <a:blip r:embed="rId3"/>
          <a:stretch/>
        </p:blipFill>
        <p:spPr>
          <a:xfrm>
            <a:off x="150840" y="4928400"/>
            <a:ext cx="3138480" cy="192924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5" name="Picture 2" descr=""/>
          <p:cNvPicPr/>
          <p:nvPr/>
        </p:nvPicPr>
        <p:blipFill>
          <a:blip r:embed="rId1"/>
          <a:stretch/>
        </p:blipFill>
        <p:spPr>
          <a:xfrm>
            <a:off x="0" y="857160"/>
            <a:ext cx="9143640" cy="514332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CuadroTexto 66"/>
          <p:cNvSpPr/>
          <p:nvPr/>
        </p:nvSpPr>
        <p:spPr>
          <a:xfrm>
            <a:off x="0" y="1195920"/>
            <a:ext cx="9143640" cy="1414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endParaRPr b="0" lang="en-US" sz="1350" spc="-1" strike="noStrike">
              <a:latin typeface="Arial"/>
            </a:endParaRPr>
          </a:p>
          <a:p>
            <a:pPr algn="ctr">
              <a:lnSpc>
                <a:spcPct val="100000"/>
              </a:lnSpc>
              <a:buNone/>
            </a:pPr>
            <a:endParaRPr b="0" lang="en-US" sz="1350" spc="-1" strike="noStrike">
              <a:latin typeface="Arial"/>
            </a:endParaRPr>
          </a:p>
          <a:p>
            <a:pPr algn="ctr">
              <a:lnSpc>
                <a:spcPct val="100000"/>
              </a:lnSpc>
              <a:buNone/>
            </a:pPr>
            <a:r>
              <a:rPr b="1" lang="es-GT" sz="1950" spc="-1" strike="noStrike">
                <a:solidFill>
                  <a:srgbClr val="333333"/>
                </a:solidFill>
                <a:latin typeface="SF Pro Display"/>
                <a:ea typeface="SF Pro Display"/>
              </a:rPr>
              <a:t>Optional Application Module Description</a:t>
            </a:r>
            <a:endParaRPr b="0" lang="en-US" sz="1950" spc="-1" strike="noStrike">
              <a:latin typeface="Arial"/>
            </a:endParaRPr>
          </a:p>
          <a:p>
            <a:pPr algn="ctr">
              <a:lnSpc>
                <a:spcPct val="100000"/>
              </a:lnSpc>
              <a:buNone/>
            </a:pPr>
            <a:endParaRPr b="0" lang="en-US" sz="2700" spc="-1" strike="noStrike">
              <a:latin typeface="Arial"/>
            </a:endParaRPr>
          </a:p>
          <a:p>
            <a:pPr algn="ctr">
              <a:lnSpc>
                <a:spcPct val="100000"/>
              </a:lnSpc>
              <a:buNone/>
            </a:pPr>
            <a:endParaRPr b="0" lang="en-US" sz="1350" spc="-1" strike="noStrike">
              <a:latin typeface="Arial"/>
            </a:endParaRPr>
          </a:p>
        </p:txBody>
      </p:sp>
      <p:pic>
        <p:nvPicPr>
          <p:cNvPr id="447" name="Imagen 68" descr=""/>
          <p:cNvPicPr/>
          <p:nvPr/>
        </p:nvPicPr>
        <p:blipFill>
          <a:blip r:embed="rId1"/>
          <a:stretch/>
        </p:blipFill>
        <p:spPr>
          <a:xfrm>
            <a:off x="143640" y="5697720"/>
            <a:ext cx="1131480" cy="234360"/>
          </a:xfrm>
          <a:prstGeom prst="rect">
            <a:avLst/>
          </a:prstGeom>
          <a:ln w="0">
            <a:noFill/>
          </a:ln>
          <a:effectLst>
            <a:outerShdw algn="tl" blurRad="50760" dir="2700000" dist="37674" rotWithShape="0">
              <a:srgbClr val="000000">
                <a:alpha val="40000"/>
              </a:srgbClr>
            </a:outerShdw>
          </a:effectLst>
        </p:spPr>
      </p:pic>
      <p:grpSp>
        <p:nvGrpSpPr>
          <p:cNvPr id="448" name="Grupo 32"/>
          <p:cNvGrpSpPr/>
          <p:nvPr/>
        </p:nvGrpSpPr>
        <p:grpSpPr>
          <a:xfrm>
            <a:off x="-52560" y="4607280"/>
            <a:ext cx="1319400" cy="779760"/>
            <a:chOff x="-52560" y="4607280"/>
            <a:chExt cx="1319400" cy="779760"/>
          </a:xfrm>
        </p:grpSpPr>
        <p:sp>
          <p:nvSpPr>
            <p:cNvPr id="449" name="Flecha: pentágono 36"/>
            <p:cNvSpPr/>
            <p:nvPr/>
          </p:nvSpPr>
          <p:spPr>
            <a:xfrm>
              <a:off x="28080" y="4624200"/>
              <a:ext cx="1229400" cy="762840"/>
            </a:xfrm>
            <a:prstGeom prst="homePlate">
              <a:avLst>
                <a:gd name="adj" fmla="val 25000"/>
              </a:avLst>
            </a:prstGeom>
            <a:solidFill>
              <a:srgbClr val="49b7ac"/>
            </a:solidFill>
            <a:ln>
              <a:solidFill>
                <a:srgbClr val="49b7ac"/>
              </a:solidFill>
              <a:round/>
            </a:ln>
          </p:spPr>
          <p:style>
            <a:lnRef idx="2"/>
            <a:fillRef idx="0"/>
            <a:effectRef idx="0">
              <a:schemeClr val="accent2">
                <a:hueOff val="0"/>
                <a:satOff val="0"/>
                <a:lumOff val="0"/>
                <a:alphaOff val="0"/>
              </a:schemeClr>
            </a:effectRef>
            <a:fontRef idx="minor"/>
          </p:style>
        </p:sp>
        <p:sp>
          <p:nvSpPr>
            <p:cNvPr id="450" name="Flecha: pentágono 4"/>
            <p:cNvSpPr/>
            <p:nvPr/>
          </p:nvSpPr>
          <p:spPr>
            <a:xfrm>
              <a:off x="-52560" y="4607280"/>
              <a:ext cx="1319400" cy="762840"/>
            </a:xfrm>
            <a:prstGeom prst="rect">
              <a:avLst/>
            </a:prstGeom>
            <a:noFill/>
            <a:ln w="0">
              <a:noFill/>
            </a:ln>
          </p:spPr>
          <p:style>
            <a:lnRef idx="0"/>
            <a:fillRef idx="0"/>
            <a:effectRef idx="0"/>
            <a:fontRef idx="minor"/>
          </p:style>
          <p:txBody>
            <a:bodyPr numCol="1" spcCol="1440" lIns="95400" rIns="95400" tIns="190440" bIns="190440" anchor="ctr">
              <a:noAutofit/>
            </a:bodyPr>
            <a:p>
              <a:pPr algn="ctr">
                <a:lnSpc>
                  <a:spcPct val="90000"/>
                </a:lnSpc>
                <a:spcAft>
                  <a:spcPts val="394"/>
                </a:spcAft>
                <a:buNone/>
              </a:pPr>
              <a:r>
                <a:rPr b="1" lang="es-ES" sz="1130" spc="-1" strike="noStrike">
                  <a:solidFill>
                    <a:srgbClr val="ffffff"/>
                  </a:solidFill>
                  <a:latin typeface="SF Pro Display"/>
                  <a:ea typeface="SF Pro Display"/>
                </a:rPr>
                <a:t>Q-APPOINTMENT</a:t>
              </a:r>
              <a:endParaRPr b="0" lang="en-US" sz="1130" spc="-1" strike="noStrike">
                <a:latin typeface="Arial"/>
              </a:endParaRPr>
            </a:p>
          </p:txBody>
        </p:sp>
      </p:grpSp>
      <p:grpSp>
        <p:nvGrpSpPr>
          <p:cNvPr id="451" name="Grupo 50"/>
          <p:cNvGrpSpPr/>
          <p:nvPr/>
        </p:nvGrpSpPr>
        <p:grpSpPr>
          <a:xfrm>
            <a:off x="1152000" y="4617720"/>
            <a:ext cx="1229400" cy="888120"/>
            <a:chOff x="1152000" y="4617720"/>
            <a:chExt cx="1229400" cy="888120"/>
          </a:xfrm>
        </p:grpSpPr>
        <p:sp>
          <p:nvSpPr>
            <p:cNvPr id="452" name="Flecha: cheurón 54"/>
            <p:cNvSpPr/>
            <p:nvPr/>
          </p:nvSpPr>
          <p:spPr>
            <a:xfrm>
              <a:off x="1152000" y="4617720"/>
              <a:ext cx="1229400" cy="762840"/>
            </a:xfrm>
            <a:prstGeom prst="chevron">
              <a:avLst>
                <a:gd name="adj" fmla="val 25000"/>
              </a:avLst>
            </a:prstGeom>
            <a:solidFill>
              <a:srgbClr val="4cb7ad"/>
            </a:solidFill>
            <a:ln>
              <a:solidFill>
                <a:srgbClr val="4cb7ad"/>
              </a:solidFill>
              <a:round/>
            </a:ln>
          </p:spPr>
          <p:style>
            <a:lnRef idx="2"/>
            <a:fillRef idx="0"/>
            <a:effectRef idx="0">
              <a:schemeClr val="accent3">
                <a:hueOff val="0"/>
                <a:satOff val="0"/>
                <a:lumOff val="0"/>
                <a:alphaOff val="0"/>
              </a:schemeClr>
            </a:effectRef>
            <a:fontRef idx="minor"/>
          </p:style>
        </p:sp>
        <p:sp>
          <p:nvSpPr>
            <p:cNvPr id="453" name="Flecha: cheurón 4"/>
            <p:cNvSpPr/>
            <p:nvPr/>
          </p:nvSpPr>
          <p:spPr>
            <a:xfrm>
              <a:off x="1237680" y="4743000"/>
              <a:ext cx="1115280" cy="762840"/>
            </a:xfrm>
            <a:prstGeom prst="rect">
              <a:avLst/>
            </a:prstGeom>
            <a:noFill/>
            <a:ln w="0">
              <a:noFill/>
            </a:ln>
          </p:spPr>
          <p:style>
            <a:lnRef idx="0"/>
            <a:fillRef idx="0"/>
            <a:effectRef idx="0"/>
            <a:fontRef idx="minor"/>
          </p:style>
          <p:txBody>
            <a:bodyPr numCol="1" spcCol="1440" lIns="95400" rIns="95400" tIns="190440" bIns="190440" anchor="ctr">
              <a:noAutofit/>
            </a:bodyPr>
            <a:p>
              <a:pPr algn="ctr">
                <a:lnSpc>
                  <a:spcPct val="90000"/>
                </a:lnSpc>
                <a:spcAft>
                  <a:spcPts val="394"/>
                </a:spcAft>
                <a:buNone/>
              </a:pPr>
              <a:r>
                <a:rPr b="1" lang="es-GT" sz="1130" spc="-1" strike="noStrike">
                  <a:solidFill>
                    <a:srgbClr val="ffffff"/>
                  </a:solidFill>
                  <a:latin typeface="SF Pro Display"/>
                  <a:ea typeface="SF Pro Display"/>
                </a:rPr>
                <a:t>QMOBILITY </a:t>
              </a:r>
              <a:endParaRPr b="0" lang="en-US" sz="1130" spc="-1" strike="noStrike">
                <a:latin typeface="Arial"/>
              </a:endParaRPr>
            </a:p>
            <a:p>
              <a:pPr algn="ctr">
                <a:lnSpc>
                  <a:spcPct val="90000"/>
                </a:lnSpc>
                <a:spcAft>
                  <a:spcPts val="524"/>
                </a:spcAft>
                <a:buNone/>
              </a:pPr>
              <a:endParaRPr b="0" lang="en-US" sz="1500" spc="-1" strike="noStrike">
                <a:latin typeface="Arial"/>
              </a:endParaRPr>
            </a:p>
          </p:txBody>
        </p:sp>
      </p:grpSp>
      <p:grpSp>
        <p:nvGrpSpPr>
          <p:cNvPr id="454" name="Grupo 56"/>
          <p:cNvGrpSpPr/>
          <p:nvPr/>
        </p:nvGrpSpPr>
        <p:grpSpPr>
          <a:xfrm>
            <a:off x="2273400" y="4624200"/>
            <a:ext cx="1229400" cy="762840"/>
            <a:chOff x="2273400" y="4624200"/>
            <a:chExt cx="1229400" cy="762840"/>
          </a:xfrm>
        </p:grpSpPr>
        <p:sp>
          <p:nvSpPr>
            <p:cNvPr id="455" name="Flecha: cheurón 58"/>
            <p:cNvSpPr/>
            <p:nvPr/>
          </p:nvSpPr>
          <p:spPr>
            <a:xfrm>
              <a:off x="2273400" y="4624200"/>
              <a:ext cx="1229400" cy="762840"/>
            </a:xfrm>
            <a:prstGeom prst="chevron">
              <a:avLst>
                <a:gd name="adj" fmla="val 25000"/>
              </a:avLst>
            </a:prstGeom>
            <a:solidFill>
              <a:srgbClr val="4cb7ad"/>
            </a:solidFill>
            <a:ln>
              <a:solidFill>
                <a:srgbClr val="4cb7ad"/>
              </a:solidFill>
              <a:round/>
            </a:ln>
          </p:spPr>
          <p:style>
            <a:lnRef idx="2"/>
            <a:fillRef idx="0"/>
            <a:effectRef idx="0">
              <a:schemeClr val="accent3">
                <a:hueOff val="0"/>
                <a:satOff val="0"/>
                <a:lumOff val="0"/>
                <a:alphaOff val="0"/>
              </a:schemeClr>
            </a:effectRef>
            <a:fontRef idx="minor"/>
          </p:style>
        </p:sp>
        <p:sp>
          <p:nvSpPr>
            <p:cNvPr id="456" name="Flecha: cheurón 4"/>
            <p:cNvSpPr/>
            <p:nvPr/>
          </p:nvSpPr>
          <p:spPr>
            <a:xfrm>
              <a:off x="2368080" y="4624200"/>
              <a:ext cx="1040400" cy="762840"/>
            </a:xfrm>
            <a:prstGeom prst="rect">
              <a:avLst/>
            </a:prstGeom>
            <a:noFill/>
            <a:ln w="0">
              <a:noFill/>
            </a:ln>
          </p:spPr>
          <p:style>
            <a:lnRef idx="0"/>
            <a:fillRef idx="0"/>
            <a:effectRef idx="0"/>
            <a:fontRef idx="minor"/>
          </p:style>
          <p:txBody>
            <a:bodyPr numCol="1" spcCol="1440" lIns="95400" rIns="95400" tIns="190440" bIns="190440" anchor="ctr">
              <a:noAutofit/>
            </a:bodyPr>
            <a:p>
              <a:pPr algn="ctr">
                <a:lnSpc>
                  <a:spcPct val="90000"/>
                </a:lnSpc>
                <a:spcAft>
                  <a:spcPts val="394"/>
                </a:spcAft>
                <a:buNone/>
              </a:pPr>
              <a:r>
                <a:rPr b="1" lang="es-ES" sz="1130" spc="-1" strike="noStrike">
                  <a:solidFill>
                    <a:srgbClr val="ffffff"/>
                  </a:solidFill>
                  <a:latin typeface="SF Pro Display"/>
                  <a:ea typeface="SF Pro Display"/>
                </a:rPr>
                <a:t>E</a:t>
              </a:r>
              <a:r>
                <a:rPr b="1" lang="es-GT" sz="1130" spc="-1" strike="noStrike">
                  <a:solidFill>
                    <a:srgbClr val="ffffff"/>
                  </a:solidFill>
                  <a:latin typeface="SF Pro Display"/>
                  <a:ea typeface="SF Pro Display"/>
                </a:rPr>
                <a:t>TICKET</a:t>
              </a:r>
              <a:endParaRPr b="0" lang="en-US" sz="1130" spc="-1" strike="noStrike">
                <a:latin typeface="Arial"/>
              </a:endParaRPr>
            </a:p>
          </p:txBody>
        </p:sp>
      </p:grpSp>
      <p:grpSp>
        <p:nvGrpSpPr>
          <p:cNvPr id="457" name="Grupo 61"/>
          <p:cNvGrpSpPr/>
          <p:nvPr/>
        </p:nvGrpSpPr>
        <p:grpSpPr>
          <a:xfrm>
            <a:off x="3411000" y="4642920"/>
            <a:ext cx="1276560" cy="762840"/>
            <a:chOff x="3411000" y="4642920"/>
            <a:chExt cx="1276560" cy="762840"/>
          </a:xfrm>
        </p:grpSpPr>
        <p:sp>
          <p:nvSpPr>
            <p:cNvPr id="458" name="Flecha: cheurón 62"/>
            <p:cNvSpPr/>
            <p:nvPr/>
          </p:nvSpPr>
          <p:spPr>
            <a:xfrm>
              <a:off x="3411000" y="4642920"/>
              <a:ext cx="1229400" cy="762840"/>
            </a:xfrm>
            <a:prstGeom prst="chevron">
              <a:avLst>
                <a:gd name="adj" fmla="val 25000"/>
              </a:avLst>
            </a:prstGeom>
            <a:solidFill>
              <a:srgbClr val="f8ad1c"/>
            </a:solidFill>
            <a:ln>
              <a:solidFill>
                <a:srgbClr val="f8ad1c"/>
              </a:solidFill>
              <a:round/>
            </a:ln>
          </p:spPr>
          <p:style>
            <a:lnRef idx="2"/>
            <a:fillRef idx="0"/>
            <a:effectRef idx="0">
              <a:schemeClr val="accent3">
                <a:hueOff val="0"/>
                <a:satOff val="0"/>
                <a:lumOff val="0"/>
                <a:alphaOff val="0"/>
              </a:schemeClr>
            </a:effectRef>
            <a:fontRef idx="minor"/>
          </p:style>
        </p:sp>
        <p:sp>
          <p:nvSpPr>
            <p:cNvPr id="459" name="Flecha: cheurón 4"/>
            <p:cNvSpPr/>
            <p:nvPr/>
          </p:nvSpPr>
          <p:spPr>
            <a:xfrm>
              <a:off x="3505320" y="4642920"/>
              <a:ext cx="1182240" cy="762840"/>
            </a:xfrm>
            <a:prstGeom prst="rect">
              <a:avLst/>
            </a:prstGeom>
            <a:noFill/>
            <a:ln w="0">
              <a:noFill/>
            </a:ln>
          </p:spPr>
          <p:style>
            <a:lnRef idx="0"/>
            <a:fillRef idx="0"/>
            <a:effectRef idx="0"/>
            <a:fontRef idx="minor"/>
          </p:style>
          <p:txBody>
            <a:bodyPr numCol="1" spcCol="1440" lIns="95400" rIns="95400" tIns="190440" bIns="190440" anchor="ctr">
              <a:noAutofit/>
            </a:bodyPr>
            <a:p>
              <a:pPr algn="ctr">
                <a:lnSpc>
                  <a:spcPct val="90000"/>
                </a:lnSpc>
                <a:spcAft>
                  <a:spcPts val="394"/>
                </a:spcAft>
                <a:buNone/>
              </a:pPr>
              <a:r>
                <a:rPr b="1" lang="es-ES" sz="1130" spc="-1" strike="noStrike">
                  <a:solidFill>
                    <a:srgbClr val="ffffff"/>
                  </a:solidFill>
                  <a:latin typeface="SF Pro Display"/>
                  <a:ea typeface="SF Pro Display"/>
                </a:rPr>
                <a:t>S</a:t>
              </a:r>
              <a:r>
                <a:rPr b="1" lang="es-GT" sz="1130" spc="-1" strike="noStrike">
                  <a:solidFill>
                    <a:srgbClr val="ffffff"/>
                  </a:solidFill>
                  <a:latin typeface="SF Pro Display"/>
                  <a:ea typeface="SF Pro Display"/>
                </a:rPr>
                <a:t>MS /</a:t>
              </a:r>
              <a:endParaRPr b="0" lang="en-US" sz="1130" spc="-1" strike="noStrike">
                <a:latin typeface="Arial"/>
              </a:endParaRPr>
            </a:p>
            <a:p>
              <a:pPr algn="ctr">
                <a:lnSpc>
                  <a:spcPct val="90000"/>
                </a:lnSpc>
                <a:spcAft>
                  <a:spcPts val="394"/>
                </a:spcAft>
                <a:buNone/>
              </a:pPr>
              <a:r>
                <a:rPr b="1" lang="es-GT" sz="1130" spc="-1" strike="noStrike">
                  <a:solidFill>
                    <a:srgbClr val="ffffff"/>
                  </a:solidFill>
                  <a:latin typeface="SF Pro Display"/>
                  <a:ea typeface="SF Pro Display"/>
                </a:rPr>
                <a:t>Whatsapp</a:t>
              </a:r>
              <a:endParaRPr b="0" lang="en-US" sz="1130" spc="-1" strike="noStrike">
                <a:latin typeface="Arial"/>
              </a:endParaRPr>
            </a:p>
          </p:txBody>
        </p:sp>
      </p:grpSp>
      <p:sp>
        <p:nvSpPr>
          <p:cNvPr id="460" name="Flecha: cheurón 65"/>
          <p:cNvSpPr/>
          <p:nvPr/>
        </p:nvSpPr>
        <p:spPr>
          <a:xfrm>
            <a:off x="4532400" y="4642920"/>
            <a:ext cx="1229400" cy="762840"/>
          </a:xfrm>
          <a:prstGeom prst="chevron">
            <a:avLst>
              <a:gd name="adj" fmla="val 25000"/>
            </a:avLst>
          </a:prstGeom>
          <a:solidFill>
            <a:srgbClr val="f8ad1c"/>
          </a:solidFill>
          <a:ln>
            <a:solidFill>
              <a:srgbClr val="f8ad1c"/>
            </a:solidFill>
            <a:round/>
          </a:ln>
        </p:spPr>
        <p:style>
          <a:lnRef idx="2"/>
          <a:fillRef idx="0"/>
          <a:effectRef idx="0">
            <a:schemeClr val="accent3">
              <a:hueOff val="0"/>
              <a:satOff val="0"/>
              <a:lumOff val="0"/>
              <a:alphaOff val="0"/>
            </a:schemeClr>
          </a:effectRef>
          <a:fontRef idx="minor"/>
        </p:style>
      </p:sp>
      <p:sp>
        <p:nvSpPr>
          <p:cNvPr id="461" name="Flecha: cheurón 70"/>
          <p:cNvSpPr/>
          <p:nvPr/>
        </p:nvSpPr>
        <p:spPr>
          <a:xfrm>
            <a:off x="5663160" y="4642920"/>
            <a:ext cx="1229400" cy="762840"/>
          </a:xfrm>
          <a:prstGeom prst="chevron">
            <a:avLst>
              <a:gd name="adj" fmla="val 25000"/>
            </a:avLst>
          </a:prstGeom>
          <a:solidFill>
            <a:srgbClr val="f8ad1c"/>
          </a:solidFill>
          <a:ln>
            <a:solidFill>
              <a:srgbClr val="f8ad1c"/>
            </a:solidFill>
            <a:round/>
          </a:ln>
        </p:spPr>
        <p:style>
          <a:lnRef idx="2"/>
          <a:fillRef idx="0"/>
          <a:effectRef idx="0">
            <a:schemeClr val="accent3">
              <a:hueOff val="0"/>
              <a:satOff val="0"/>
              <a:lumOff val="0"/>
              <a:alphaOff val="0"/>
            </a:schemeClr>
          </a:effectRef>
          <a:fontRef idx="minor"/>
        </p:style>
      </p:sp>
      <p:grpSp>
        <p:nvGrpSpPr>
          <p:cNvPr id="462" name="Grupo 72"/>
          <p:cNvGrpSpPr/>
          <p:nvPr/>
        </p:nvGrpSpPr>
        <p:grpSpPr>
          <a:xfrm>
            <a:off x="6781320" y="4644000"/>
            <a:ext cx="1229400" cy="762840"/>
            <a:chOff x="6781320" y="4644000"/>
            <a:chExt cx="1229400" cy="762840"/>
          </a:xfrm>
        </p:grpSpPr>
        <p:sp>
          <p:nvSpPr>
            <p:cNvPr id="463" name="Flecha: cheurón 73"/>
            <p:cNvSpPr/>
            <p:nvPr/>
          </p:nvSpPr>
          <p:spPr>
            <a:xfrm>
              <a:off x="6781320" y="4644000"/>
              <a:ext cx="1229400" cy="762840"/>
            </a:xfrm>
            <a:prstGeom prst="chevron">
              <a:avLst>
                <a:gd name="adj" fmla="val 25000"/>
              </a:avLst>
            </a:prstGeom>
            <a:solidFill>
              <a:srgbClr val="f8ad1c"/>
            </a:solidFill>
            <a:ln>
              <a:solidFill>
                <a:srgbClr val="f8ad1c"/>
              </a:solidFill>
              <a:round/>
            </a:ln>
          </p:spPr>
          <p:style>
            <a:lnRef idx="2"/>
            <a:fillRef idx="0"/>
            <a:effectRef idx="0">
              <a:schemeClr val="accent3">
                <a:hueOff val="0"/>
                <a:satOff val="0"/>
                <a:lumOff val="0"/>
                <a:alphaOff val="0"/>
              </a:schemeClr>
            </a:effectRef>
            <a:fontRef idx="minor"/>
          </p:style>
        </p:sp>
        <p:sp>
          <p:nvSpPr>
            <p:cNvPr id="464" name="Flecha: cheurón 4"/>
            <p:cNvSpPr/>
            <p:nvPr/>
          </p:nvSpPr>
          <p:spPr>
            <a:xfrm>
              <a:off x="6875640" y="4644000"/>
              <a:ext cx="1082880" cy="762840"/>
            </a:xfrm>
            <a:prstGeom prst="rect">
              <a:avLst/>
            </a:prstGeom>
            <a:noFill/>
            <a:ln w="0">
              <a:noFill/>
            </a:ln>
          </p:spPr>
          <p:style>
            <a:lnRef idx="0"/>
            <a:fillRef idx="0"/>
            <a:effectRef idx="0"/>
            <a:fontRef idx="minor"/>
          </p:style>
          <p:txBody>
            <a:bodyPr numCol="1" spcCol="1440" lIns="95400" rIns="95400" tIns="190440" bIns="190440" anchor="ctr">
              <a:noAutofit/>
            </a:bodyPr>
            <a:p>
              <a:pPr algn="ctr">
                <a:lnSpc>
                  <a:spcPct val="90000"/>
                </a:lnSpc>
                <a:spcAft>
                  <a:spcPts val="394"/>
                </a:spcAft>
                <a:buNone/>
              </a:pPr>
              <a:r>
                <a:rPr b="1" lang="es-ES" sz="1130" spc="-1" strike="noStrike">
                  <a:solidFill>
                    <a:srgbClr val="ffffff"/>
                  </a:solidFill>
                  <a:latin typeface="SF Pro Display"/>
                  <a:ea typeface="SF Pro Display"/>
                </a:rPr>
                <a:t>Q-RECORDING</a:t>
              </a:r>
              <a:endParaRPr b="0" lang="en-US" sz="1130" spc="-1" strike="noStrike">
                <a:latin typeface="Arial"/>
              </a:endParaRPr>
            </a:p>
          </p:txBody>
        </p:sp>
      </p:grpSp>
      <p:grpSp>
        <p:nvGrpSpPr>
          <p:cNvPr id="465" name="Grupo 75"/>
          <p:cNvGrpSpPr/>
          <p:nvPr/>
        </p:nvGrpSpPr>
        <p:grpSpPr>
          <a:xfrm>
            <a:off x="7914240" y="4644000"/>
            <a:ext cx="1229400" cy="866880"/>
            <a:chOff x="7914240" y="4644000"/>
            <a:chExt cx="1229400" cy="866880"/>
          </a:xfrm>
        </p:grpSpPr>
        <p:sp>
          <p:nvSpPr>
            <p:cNvPr id="466" name="Flecha: cheurón 76"/>
            <p:cNvSpPr/>
            <p:nvPr/>
          </p:nvSpPr>
          <p:spPr>
            <a:xfrm>
              <a:off x="7914240" y="4644000"/>
              <a:ext cx="1229400" cy="762840"/>
            </a:xfrm>
            <a:prstGeom prst="chevron">
              <a:avLst>
                <a:gd name="adj" fmla="val 25000"/>
              </a:avLst>
            </a:prstGeom>
            <a:solidFill>
              <a:srgbClr val="184974"/>
            </a:solidFill>
            <a:ln>
              <a:solidFill>
                <a:srgbClr val="184974"/>
              </a:solidFill>
              <a:round/>
            </a:ln>
          </p:spPr>
          <p:style>
            <a:lnRef idx="2"/>
            <a:fillRef idx="0"/>
            <a:effectRef idx="0">
              <a:schemeClr val="accent3">
                <a:hueOff val="0"/>
                <a:satOff val="0"/>
                <a:lumOff val="0"/>
                <a:alphaOff val="0"/>
              </a:schemeClr>
            </a:effectRef>
            <a:fontRef idx="minor"/>
          </p:style>
        </p:sp>
        <p:sp>
          <p:nvSpPr>
            <p:cNvPr id="467" name="Flecha: cheurón 4"/>
            <p:cNvSpPr/>
            <p:nvPr/>
          </p:nvSpPr>
          <p:spPr>
            <a:xfrm>
              <a:off x="8023680" y="4748040"/>
              <a:ext cx="1040400" cy="762840"/>
            </a:xfrm>
            <a:prstGeom prst="rect">
              <a:avLst/>
            </a:prstGeom>
            <a:noFill/>
            <a:ln w="0">
              <a:noFill/>
            </a:ln>
          </p:spPr>
          <p:style>
            <a:lnRef idx="0"/>
            <a:fillRef idx="0"/>
            <a:effectRef idx="0"/>
            <a:fontRef idx="minor"/>
          </p:style>
          <p:txBody>
            <a:bodyPr numCol="1" spcCol="1440" lIns="95400" rIns="95400" tIns="190440" bIns="190440" anchor="ctr">
              <a:noAutofit/>
            </a:bodyPr>
            <a:p>
              <a:pPr algn="ctr">
                <a:lnSpc>
                  <a:spcPct val="90000"/>
                </a:lnSpc>
                <a:spcAft>
                  <a:spcPts val="394"/>
                </a:spcAft>
                <a:buNone/>
              </a:pPr>
              <a:r>
                <a:rPr b="1" lang="es-GT" sz="1130" spc="-1" strike="noStrike">
                  <a:solidFill>
                    <a:srgbClr val="ffffff"/>
                  </a:solidFill>
                  <a:latin typeface="SF Pro Display"/>
                  <a:ea typeface="SF Pro Display"/>
                </a:rPr>
                <a:t>Q-SURVEY</a:t>
              </a:r>
              <a:endParaRPr b="0" lang="en-US" sz="1130" spc="-1" strike="noStrike">
                <a:latin typeface="Arial"/>
              </a:endParaRPr>
            </a:p>
            <a:p>
              <a:pPr algn="ctr">
                <a:lnSpc>
                  <a:spcPct val="90000"/>
                </a:lnSpc>
                <a:spcAft>
                  <a:spcPts val="524"/>
                </a:spcAft>
                <a:buNone/>
              </a:pPr>
              <a:endParaRPr b="0" lang="en-US" sz="1500" spc="-1" strike="noStrike">
                <a:latin typeface="Arial"/>
              </a:endParaRPr>
            </a:p>
          </p:txBody>
        </p:sp>
      </p:grpSp>
      <p:sp>
        <p:nvSpPr>
          <p:cNvPr id="468" name="Forma en L 78"/>
          <p:cNvSpPr/>
          <p:nvPr/>
        </p:nvSpPr>
        <p:spPr>
          <a:xfrm rot="5400000">
            <a:off x="-1082520" y="3325320"/>
            <a:ext cx="2404080" cy="157680"/>
          </a:xfrm>
          <a:prstGeom prst="corner">
            <a:avLst>
              <a:gd name="adj1" fmla="val 1000"/>
              <a:gd name="adj2" fmla="val 1000"/>
            </a:avLst>
          </a:prstGeom>
          <a:solidFill>
            <a:srgbClr val="4cb7ad"/>
          </a:solidFill>
          <a:ln>
            <a:solidFill>
              <a:srgbClr val="4cb7ad"/>
            </a:solidFill>
            <a:round/>
          </a:ln>
        </p:spPr>
        <p:style>
          <a:lnRef idx="2"/>
          <a:fillRef idx="1">
            <a:schemeClr val="lt1">
              <a:hueOff val="0"/>
              <a:satOff val="0"/>
              <a:lumOff val="0"/>
              <a:alphaOff val="0"/>
            </a:schemeClr>
          </a:fillRef>
          <a:effectRef idx="0">
            <a:schemeClr val="lt1">
              <a:hueOff val="0"/>
              <a:satOff val="0"/>
              <a:lumOff val="0"/>
              <a:alphaOff val="0"/>
            </a:schemeClr>
          </a:effectRef>
          <a:fontRef idx="minor"/>
        </p:style>
      </p:sp>
      <p:grpSp>
        <p:nvGrpSpPr>
          <p:cNvPr id="469" name="Grupo 79"/>
          <p:cNvGrpSpPr/>
          <p:nvPr/>
        </p:nvGrpSpPr>
        <p:grpSpPr>
          <a:xfrm>
            <a:off x="37080" y="2170800"/>
            <a:ext cx="1044720" cy="1271880"/>
            <a:chOff x="37080" y="2170800"/>
            <a:chExt cx="1044720" cy="1271880"/>
          </a:xfrm>
        </p:grpSpPr>
        <p:sp>
          <p:nvSpPr>
            <p:cNvPr id="470" name="Rectángulo 80"/>
            <p:cNvSpPr/>
            <p:nvPr/>
          </p:nvSpPr>
          <p:spPr>
            <a:xfrm>
              <a:off x="119520" y="2170800"/>
              <a:ext cx="962280" cy="1271880"/>
            </a:xfrm>
            <a:prstGeom prst="rect">
              <a:avLst/>
            </a:prstGeom>
            <a:noFill/>
            <a:ln w="0">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p:style>
        </p:sp>
        <p:sp>
          <p:nvSpPr>
            <p:cNvPr id="471" name="CuadroTexto 81"/>
            <p:cNvSpPr/>
            <p:nvPr/>
          </p:nvSpPr>
          <p:spPr>
            <a:xfrm>
              <a:off x="37080" y="2170800"/>
              <a:ext cx="1044720" cy="1271880"/>
            </a:xfrm>
            <a:prstGeom prst="rect">
              <a:avLst/>
            </a:prstGeom>
            <a:noFill/>
            <a:ln w="0">
              <a:noFill/>
            </a:ln>
          </p:spPr>
          <p:style>
            <a:lnRef idx="0"/>
            <a:fillRef idx="0"/>
            <a:effectRef idx="0"/>
            <a:fontRef idx="minor"/>
          </p:style>
          <p:txBody>
            <a:bodyPr numCol="1" spcCol="1440" lIns="81000" rIns="216000" tIns="486000" bIns="0" anchor="t">
              <a:noAutofit/>
            </a:bodyPr>
            <a:p>
              <a:pPr algn="ctr">
                <a:lnSpc>
                  <a:spcPts val="1125"/>
                </a:lnSpc>
                <a:buNone/>
              </a:pPr>
              <a:r>
                <a:rPr b="1" lang="en-US" sz="820" spc="-1" strike="noStrike">
                  <a:solidFill>
                    <a:srgbClr val="333333"/>
                  </a:solidFill>
                  <a:latin typeface="SF Pro Display"/>
                  <a:ea typeface="SF Pro Display"/>
                </a:rPr>
                <a:t>QAPPOINTMENT</a:t>
              </a:r>
              <a:r>
                <a:rPr b="0" lang="en-US" sz="820" spc="-1" strike="noStrike">
                  <a:solidFill>
                    <a:srgbClr val="333333"/>
                  </a:solidFill>
                  <a:latin typeface="SF Pro Display"/>
                  <a:ea typeface="SF Pro Display"/>
                </a:rPr>
                <a:t>is our online web scheduling software created to work integrated  and hand-by-hand with GALA Genius system.</a:t>
              </a:r>
              <a:endParaRPr b="0" lang="en-US" sz="820" spc="-1" strike="noStrike">
                <a:latin typeface="Arial"/>
              </a:endParaRPr>
            </a:p>
          </p:txBody>
        </p:sp>
      </p:grpSp>
      <p:sp>
        <p:nvSpPr>
          <p:cNvPr id="472" name="Forma en L 106"/>
          <p:cNvSpPr/>
          <p:nvPr/>
        </p:nvSpPr>
        <p:spPr>
          <a:xfrm rot="5400000">
            <a:off x="56160" y="3325320"/>
            <a:ext cx="2404080" cy="157680"/>
          </a:xfrm>
          <a:prstGeom prst="corner">
            <a:avLst>
              <a:gd name="adj1" fmla="val 1000"/>
              <a:gd name="adj2" fmla="val 1000"/>
            </a:avLst>
          </a:prstGeom>
          <a:solidFill>
            <a:srgbClr val="4cb7ad"/>
          </a:solidFill>
          <a:ln>
            <a:solidFill>
              <a:srgbClr val="4cb7ad"/>
            </a:solidFill>
            <a:round/>
          </a:ln>
        </p:spPr>
        <p:style>
          <a:lnRef idx="2"/>
          <a:fillRef idx="1">
            <a:schemeClr val="lt1">
              <a:hueOff val="0"/>
              <a:satOff val="0"/>
              <a:lumOff val="0"/>
              <a:alphaOff val="0"/>
            </a:schemeClr>
          </a:fillRef>
          <a:effectRef idx="0">
            <a:schemeClr val="lt1">
              <a:hueOff val="0"/>
              <a:satOff val="0"/>
              <a:lumOff val="0"/>
              <a:alphaOff val="0"/>
            </a:schemeClr>
          </a:effectRef>
          <a:fontRef idx="minor"/>
        </p:style>
      </p:sp>
      <p:grpSp>
        <p:nvGrpSpPr>
          <p:cNvPr id="473" name="Grupo 107"/>
          <p:cNvGrpSpPr/>
          <p:nvPr/>
        </p:nvGrpSpPr>
        <p:grpSpPr>
          <a:xfrm>
            <a:off x="1258200" y="2170800"/>
            <a:ext cx="962280" cy="1271880"/>
            <a:chOff x="1258200" y="2170800"/>
            <a:chExt cx="962280" cy="1271880"/>
          </a:xfrm>
        </p:grpSpPr>
        <p:sp>
          <p:nvSpPr>
            <p:cNvPr id="474" name="Rectángulo 108"/>
            <p:cNvSpPr/>
            <p:nvPr/>
          </p:nvSpPr>
          <p:spPr>
            <a:xfrm>
              <a:off x="1258200" y="2170800"/>
              <a:ext cx="962280" cy="1271880"/>
            </a:xfrm>
            <a:prstGeom prst="rect">
              <a:avLst/>
            </a:prstGeom>
            <a:noFill/>
            <a:ln w="0">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p:style>
        </p:sp>
        <p:sp>
          <p:nvSpPr>
            <p:cNvPr id="475" name="CuadroTexto 109"/>
            <p:cNvSpPr/>
            <p:nvPr/>
          </p:nvSpPr>
          <p:spPr>
            <a:xfrm>
              <a:off x="1258200" y="2170800"/>
              <a:ext cx="962280" cy="1271880"/>
            </a:xfrm>
            <a:prstGeom prst="rect">
              <a:avLst/>
            </a:prstGeom>
            <a:noFill/>
            <a:ln w="0">
              <a:noFill/>
            </a:ln>
          </p:spPr>
          <p:style>
            <a:lnRef idx="0"/>
            <a:fillRef idx="0"/>
            <a:effectRef idx="0"/>
            <a:fontRef idx="minor"/>
          </p:style>
          <p:txBody>
            <a:bodyPr numCol="1" spcCol="1440" lIns="81000" rIns="216000" tIns="486000" bIns="0" anchor="t">
              <a:noAutofit/>
            </a:bodyPr>
            <a:p>
              <a:pPr algn="ctr">
                <a:lnSpc>
                  <a:spcPts val="1125"/>
                </a:lnSpc>
                <a:buNone/>
              </a:pPr>
              <a:r>
                <a:rPr b="1" lang="en-US" sz="820" spc="-1" strike="noStrike">
                  <a:solidFill>
                    <a:srgbClr val="333333"/>
                  </a:solidFill>
                  <a:latin typeface="SF Pro Display"/>
                  <a:ea typeface="SF Pro Display"/>
                </a:rPr>
                <a:t>QMOBILITY</a:t>
              </a:r>
              <a:r>
                <a:rPr b="0" lang="en-US" sz="820" spc="-1" strike="noStrike">
                  <a:solidFill>
                    <a:srgbClr val="333333"/>
                  </a:solidFill>
                  <a:latin typeface="SF Pro Display"/>
                  <a:ea typeface="SF Pro Display"/>
                </a:rPr>
                <a:t> ADV a user friendly tailored app that allow customer to chat or get a virtual ticket to a closer branch via smartphone, saving time in branch.</a:t>
              </a:r>
              <a:endParaRPr b="0" lang="en-US" sz="820" spc="-1" strike="noStrike">
                <a:latin typeface="Arial"/>
              </a:endParaRPr>
            </a:p>
          </p:txBody>
        </p:sp>
      </p:grpSp>
      <p:sp>
        <p:nvSpPr>
          <p:cNvPr id="476" name="Forma en L 118"/>
          <p:cNvSpPr/>
          <p:nvPr/>
        </p:nvSpPr>
        <p:spPr>
          <a:xfrm rot="5400000">
            <a:off x="1150200" y="3335040"/>
            <a:ext cx="2404080" cy="157680"/>
          </a:xfrm>
          <a:prstGeom prst="corner">
            <a:avLst>
              <a:gd name="adj1" fmla="val 1000"/>
              <a:gd name="adj2" fmla="val 1000"/>
            </a:avLst>
          </a:prstGeom>
          <a:solidFill>
            <a:srgbClr val="4cb7ad"/>
          </a:solidFill>
          <a:ln>
            <a:solidFill>
              <a:srgbClr val="4cb7ad"/>
            </a:solidFill>
            <a:round/>
          </a:ln>
        </p:spPr>
        <p:style>
          <a:lnRef idx="2"/>
          <a:fillRef idx="1">
            <a:schemeClr val="lt1">
              <a:hueOff val="0"/>
              <a:satOff val="0"/>
              <a:lumOff val="0"/>
              <a:alphaOff val="0"/>
            </a:schemeClr>
          </a:fillRef>
          <a:effectRef idx="0">
            <a:schemeClr val="lt1">
              <a:hueOff val="0"/>
              <a:satOff val="0"/>
              <a:lumOff val="0"/>
              <a:alphaOff val="0"/>
            </a:schemeClr>
          </a:effectRef>
          <a:fontRef idx="minor"/>
        </p:style>
      </p:sp>
      <p:grpSp>
        <p:nvGrpSpPr>
          <p:cNvPr id="477" name="Grupo 119"/>
          <p:cNvGrpSpPr/>
          <p:nvPr/>
        </p:nvGrpSpPr>
        <p:grpSpPr>
          <a:xfrm>
            <a:off x="2352600" y="2170800"/>
            <a:ext cx="962280" cy="1271880"/>
            <a:chOff x="2352600" y="2170800"/>
            <a:chExt cx="962280" cy="1271880"/>
          </a:xfrm>
        </p:grpSpPr>
        <p:sp>
          <p:nvSpPr>
            <p:cNvPr id="478" name="Rectángulo 120"/>
            <p:cNvSpPr/>
            <p:nvPr/>
          </p:nvSpPr>
          <p:spPr>
            <a:xfrm>
              <a:off x="2352600" y="2170800"/>
              <a:ext cx="962280" cy="1271880"/>
            </a:xfrm>
            <a:prstGeom prst="rect">
              <a:avLst/>
            </a:prstGeom>
            <a:noFill/>
            <a:ln w="0">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p:style>
        </p:sp>
        <p:sp>
          <p:nvSpPr>
            <p:cNvPr id="479" name="CuadroTexto 121"/>
            <p:cNvSpPr/>
            <p:nvPr/>
          </p:nvSpPr>
          <p:spPr>
            <a:xfrm>
              <a:off x="2352600" y="2170800"/>
              <a:ext cx="962280" cy="1271880"/>
            </a:xfrm>
            <a:prstGeom prst="rect">
              <a:avLst/>
            </a:prstGeom>
            <a:noFill/>
            <a:ln w="0">
              <a:noFill/>
            </a:ln>
          </p:spPr>
          <p:style>
            <a:lnRef idx="0"/>
            <a:fillRef idx="0"/>
            <a:effectRef idx="0"/>
            <a:fontRef idx="minor"/>
          </p:style>
          <p:txBody>
            <a:bodyPr numCol="1" spcCol="1440" lIns="81000" rIns="216000" tIns="486000" bIns="0" anchor="t">
              <a:noAutofit/>
            </a:bodyPr>
            <a:p>
              <a:pPr algn="ctr">
                <a:lnSpc>
                  <a:spcPts val="1125"/>
                </a:lnSpc>
                <a:buNone/>
              </a:pPr>
              <a:r>
                <a:rPr b="1" lang="en-US" sz="820" spc="-1" strike="noStrike">
                  <a:solidFill>
                    <a:srgbClr val="222222"/>
                  </a:solidFill>
                  <a:latin typeface="SF Pro Display"/>
                  <a:ea typeface="SF Pro Display"/>
                </a:rPr>
                <a:t>ETICKET APP </a:t>
              </a:r>
              <a:r>
                <a:rPr b="0" lang="en-US" sz="820" spc="-1" strike="noStrike">
                  <a:solidFill>
                    <a:srgbClr val="222222"/>
                  </a:solidFill>
                  <a:latin typeface="SF Pro Display"/>
                  <a:ea typeface="SF Pro Display"/>
                </a:rPr>
                <a:t>also allows customers to take a number by scanning a QR code in with their smartphone  without touching any device. Ideal for small branches.</a:t>
              </a:r>
              <a:endParaRPr b="0" lang="en-US" sz="820" spc="-1" strike="noStrike">
                <a:latin typeface="Arial"/>
              </a:endParaRPr>
            </a:p>
          </p:txBody>
        </p:sp>
      </p:grpSp>
      <p:sp>
        <p:nvSpPr>
          <p:cNvPr id="480" name="Forma en L 126"/>
          <p:cNvSpPr/>
          <p:nvPr/>
        </p:nvSpPr>
        <p:spPr>
          <a:xfrm rot="5400000">
            <a:off x="3394080" y="3353760"/>
            <a:ext cx="2404080" cy="157680"/>
          </a:xfrm>
          <a:prstGeom prst="corner">
            <a:avLst>
              <a:gd name="adj1" fmla="val 1000"/>
              <a:gd name="adj2" fmla="val 1000"/>
            </a:avLst>
          </a:prstGeom>
          <a:solidFill>
            <a:srgbClr val="f8ad1c"/>
          </a:solidFill>
          <a:ln>
            <a:solidFill>
              <a:srgbClr val="f8ad1c"/>
            </a:solidFill>
            <a:round/>
          </a:ln>
        </p:spPr>
        <p:style>
          <a:lnRef idx="2"/>
          <a:fillRef idx="1">
            <a:schemeClr val="lt1">
              <a:hueOff val="0"/>
              <a:satOff val="0"/>
              <a:lumOff val="0"/>
              <a:alphaOff val="0"/>
            </a:schemeClr>
          </a:fillRef>
          <a:effectRef idx="0">
            <a:schemeClr val="lt1">
              <a:hueOff val="0"/>
              <a:satOff val="0"/>
              <a:lumOff val="0"/>
              <a:alphaOff val="0"/>
            </a:schemeClr>
          </a:effectRef>
          <a:fontRef idx="minor"/>
        </p:style>
      </p:sp>
      <p:grpSp>
        <p:nvGrpSpPr>
          <p:cNvPr id="481" name="Grupo 127"/>
          <p:cNvGrpSpPr/>
          <p:nvPr/>
        </p:nvGrpSpPr>
        <p:grpSpPr>
          <a:xfrm>
            <a:off x="4596120" y="2189160"/>
            <a:ext cx="962280" cy="1271880"/>
            <a:chOff x="4596120" y="2189160"/>
            <a:chExt cx="962280" cy="1271880"/>
          </a:xfrm>
        </p:grpSpPr>
        <p:sp>
          <p:nvSpPr>
            <p:cNvPr id="482" name="Rectángulo 128"/>
            <p:cNvSpPr/>
            <p:nvPr/>
          </p:nvSpPr>
          <p:spPr>
            <a:xfrm>
              <a:off x="4596120" y="2189160"/>
              <a:ext cx="962280" cy="1271880"/>
            </a:xfrm>
            <a:prstGeom prst="rect">
              <a:avLst/>
            </a:prstGeom>
            <a:noFill/>
            <a:ln w="0">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p:style>
        </p:sp>
        <p:sp>
          <p:nvSpPr>
            <p:cNvPr id="483" name="CuadroTexto 129"/>
            <p:cNvSpPr/>
            <p:nvPr/>
          </p:nvSpPr>
          <p:spPr>
            <a:xfrm>
              <a:off x="4596120" y="2189160"/>
              <a:ext cx="962280" cy="1271880"/>
            </a:xfrm>
            <a:prstGeom prst="rect">
              <a:avLst/>
            </a:prstGeom>
            <a:noFill/>
            <a:ln w="0">
              <a:noFill/>
            </a:ln>
          </p:spPr>
          <p:style>
            <a:lnRef idx="0"/>
            <a:fillRef idx="0"/>
            <a:effectRef idx="0"/>
            <a:fontRef idx="minor"/>
          </p:style>
        </p:sp>
      </p:grpSp>
      <p:sp>
        <p:nvSpPr>
          <p:cNvPr id="484" name="Forma en L 130"/>
          <p:cNvSpPr/>
          <p:nvPr/>
        </p:nvSpPr>
        <p:spPr>
          <a:xfrm rot="5400000">
            <a:off x="4548240" y="3334680"/>
            <a:ext cx="2404080" cy="157680"/>
          </a:xfrm>
          <a:prstGeom prst="corner">
            <a:avLst>
              <a:gd name="adj1" fmla="val 1000"/>
              <a:gd name="adj2" fmla="val 1000"/>
            </a:avLst>
          </a:prstGeom>
          <a:solidFill>
            <a:srgbClr val="f8ad1c"/>
          </a:solidFill>
          <a:ln>
            <a:solidFill>
              <a:srgbClr val="f8ad1c"/>
            </a:solidFill>
            <a:round/>
          </a:ln>
        </p:spPr>
        <p:style>
          <a:lnRef idx="2"/>
          <a:fillRef idx="1">
            <a:schemeClr val="lt1">
              <a:hueOff val="0"/>
              <a:satOff val="0"/>
              <a:lumOff val="0"/>
              <a:alphaOff val="0"/>
            </a:schemeClr>
          </a:fillRef>
          <a:effectRef idx="0">
            <a:schemeClr val="lt1">
              <a:hueOff val="0"/>
              <a:satOff val="0"/>
              <a:lumOff val="0"/>
              <a:alphaOff val="0"/>
            </a:schemeClr>
          </a:effectRef>
          <a:fontRef idx="minor"/>
        </p:style>
      </p:sp>
      <p:grpSp>
        <p:nvGrpSpPr>
          <p:cNvPr id="485" name="Grupo 131"/>
          <p:cNvGrpSpPr/>
          <p:nvPr/>
        </p:nvGrpSpPr>
        <p:grpSpPr>
          <a:xfrm>
            <a:off x="5663160" y="2170080"/>
            <a:ext cx="1049040" cy="1271880"/>
            <a:chOff x="5663160" y="2170080"/>
            <a:chExt cx="1049040" cy="1271880"/>
          </a:xfrm>
        </p:grpSpPr>
        <p:sp>
          <p:nvSpPr>
            <p:cNvPr id="486" name="Rectángulo 132"/>
            <p:cNvSpPr/>
            <p:nvPr/>
          </p:nvSpPr>
          <p:spPr>
            <a:xfrm>
              <a:off x="5749920" y="2170080"/>
              <a:ext cx="962280" cy="1271880"/>
            </a:xfrm>
            <a:prstGeom prst="rect">
              <a:avLst/>
            </a:prstGeom>
            <a:noFill/>
            <a:ln w="0">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p:style>
        </p:sp>
        <p:sp>
          <p:nvSpPr>
            <p:cNvPr id="487" name="CuadroTexto 133"/>
            <p:cNvSpPr/>
            <p:nvPr/>
          </p:nvSpPr>
          <p:spPr>
            <a:xfrm>
              <a:off x="5663160" y="2170080"/>
              <a:ext cx="1049040" cy="1271880"/>
            </a:xfrm>
            <a:prstGeom prst="rect">
              <a:avLst/>
            </a:prstGeom>
            <a:noFill/>
            <a:ln w="0">
              <a:noFill/>
            </a:ln>
          </p:spPr>
          <p:style>
            <a:lnRef idx="0"/>
            <a:fillRef idx="0"/>
            <a:effectRef idx="0"/>
            <a:fontRef idx="minor"/>
          </p:style>
          <p:txBody>
            <a:bodyPr numCol="1" spcCol="1440" lIns="81000" rIns="216000" tIns="486000" bIns="0" anchor="t">
              <a:noAutofit/>
            </a:bodyPr>
            <a:p>
              <a:pPr algn="ctr">
                <a:lnSpc>
                  <a:spcPts val="1125"/>
                </a:lnSpc>
                <a:buNone/>
              </a:pPr>
              <a:r>
                <a:rPr b="0" lang="en-US" sz="600" spc="-1" strike="noStrike">
                  <a:solidFill>
                    <a:srgbClr val="222222"/>
                  </a:solidFill>
                  <a:latin typeface="SF Pro Display"/>
                  <a:ea typeface="SF Pro Display"/>
                </a:rPr>
                <a:t> </a:t>
              </a:r>
              <a:r>
                <a:rPr b="1" lang="en-US" sz="670" spc="-1" strike="noStrike">
                  <a:solidFill>
                    <a:srgbClr val="222222"/>
                  </a:solidFill>
                  <a:latin typeface="SF Pro Display"/>
                  <a:ea typeface="SF Pro Display"/>
                </a:rPr>
                <a:t>DIGITAL SIGNAGE ADV </a:t>
              </a:r>
              <a:endParaRPr b="0" lang="en-US" sz="670" spc="-1" strike="noStrike">
                <a:latin typeface="Arial"/>
              </a:endParaRPr>
            </a:p>
            <a:p>
              <a:pPr algn="ctr">
                <a:lnSpc>
                  <a:spcPts val="1125"/>
                </a:lnSpc>
                <a:buNone/>
              </a:pPr>
              <a:r>
                <a:rPr b="0" lang="en-US" sz="670" spc="-1" strike="noStrike">
                  <a:solidFill>
                    <a:srgbClr val="222222"/>
                  </a:solidFill>
                  <a:latin typeface="SF Pro Display"/>
                  <a:ea typeface="SF Pro Display"/>
                </a:rPr>
                <a:t>This application allow to call customer via your branch TV player, shared videos, messages, advertising and call customer. Keeping customer will informed about branch operation.</a:t>
              </a:r>
              <a:endParaRPr b="0" lang="en-US" sz="670" spc="-1" strike="noStrike">
                <a:latin typeface="Arial"/>
              </a:endParaRPr>
            </a:p>
          </p:txBody>
        </p:sp>
      </p:grpSp>
      <p:sp>
        <p:nvSpPr>
          <p:cNvPr id="488" name="Forma en L 138"/>
          <p:cNvSpPr/>
          <p:nvPr/>
        </p:nvSpPr>
        <p:spPr>
          <a:xfrm rot="5400000">
            <a:off x="6776280" y="3372480"/>
            <a:ext cx="2404080" cy="157680"/>
          </a:xfrm>
          <a:prstGeom prst="corner">
            <a:avLst>
              <a:gd name="adj1" fmla="val 1000"/>
              <a:gd name="adj2" fmla="val 1000"/>
            </a:avLst>
          </a:prstGeom>
          <a:solidFill>
            <a:srgbClr val="333333"/>
          </a:solidFill>
          <a:ln>
            <a:solidFill>
              <a:srgbClr val="184974"/>
            </a:solidFill>
            <a:round/>
          </a:ln>
        </p:spPr>
        <p:style>
          <a:lnRef idx="2"/>
          <a:fillRef idx="1">
            <a:schemeClr val="lt1">
              <a:hueOff val="0"/>
              <a:satOff val="0"/>
              <a:lumOff val="0"/>
              <a:alphaOff val="0"/>
            </a:schemeClr>
          </a:fillRef>
          <a:effectRef idx="0">
            <a:schemeClr val="lt1">
              <a:hueOff val="0"/>
              <a:satOff val="0"/>
              <a:lumOff val="0"/>
              <a:alphaOff val="0"/>
            </a:schemeClr>
          </a:effectRef>
          <a:fontRef idx="minor"/>
        </p:style>
      </p:sp>
      <p:grpSp>
        <p:nvGrpSpPr>
          <p:cNvPr id="489" name="Grupo 139"/>
          <p:cNvGrpSpPr/>
          <p:nvPr/>
        </p:nvGrpSpPr>
        <p:grpSpPr>
          <a:xfrm>
            <a:off x="7997040" y="2170080"/>
            <a:ext cx="962280" cy="1271880"/>
            <a:chOff x="7997040" y="2170080"/>
            <a:chExt cx="962280" cy="1271880"/>
          </a:xfrm>
        </p:grpSpPr>
        <p:sp>
          <p:nvSpPr>
            <p:cNvPr id="490" name="Rectángulo 140"/>
            <p:cNvSpPr/>
            <p:nvPr/>
          </p:nvSpPr>
          <p:spPr>
            <a:xfrm>
              <a:off x="7997040" y="2170080"/>
              <a:ext cx="962280" cy="1271880"/>
            </a:xfrm>
            <a:prstGeom prst="rect">
              <a:avLst/>
            </a:prstGeom>
            <a:noFill/>
            <a:ln w="0">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p:style>
        </p:sp>
        <p:sp>
          <p:nvSpPr>
            <p:cNvPr id="491" name="CuadroTexto 141"/>
            <p:cNvSpPr/>
            <p:nvPr/>
          </p:nvSpPr>
          <p:spPr>
            <a:xfrm>
              <a:off x="7997040" y="2170080"/>
              <a:ext cx="962280" cy="1271880"/>
            </a:xfrm>
            <a:prstGeom prst="rect">
              <a:avLst/>
            </a:prstGeom>
            <a:noFill/>
            <a:ln w="0">
              <a:noFill/>
            </a:ln>
          </p:spPr>
          <p:style>
            <a:lnRef idx="0"/>
            <a:fillRef idx="0"/>
            <a:effectRef idx="0"/>
            <a:fontRef idx="minor"/>
          </p:style>
          <p:txBody>
            <a:bodyPr numCol="1" spcCol="1440" lIns="81000" rIns="216000" tIns="486000" bIns="0" anchor="t">
              <a:noAutofit/>
            </a:bodyPr>
            <a:p>
              <a:pPr algn="ctr">
                <a:lnSpc>
                  <a:spcPts val="1125"/>
                </a:lnSpc>
                <a:buNone/>
              </a:pPr>
              <a:r>
                <a:rPr b="1" lang="en-US" sz="820" spc="-1" strike="noStrike">
                  <a:solidFill>
                    <a:srgbClr val="222222"/>
                  </a:solidFill>
                  <a:latin typeface="SF Pro Display"/>
                  <a:ea typeface="SF Pro Display"/>
                </a:rPr>
                <a:t>Q-SURVEY</a:t>
              </a:r>
              <a:endParaRPr b="0" lang="en-US" sz="820" spc="-1" strike="noStrike">
                <a:latin typeface="Arial"/>
              </a:endParaRPr>
            </a:p>
            <a:p>
              <a:pPr algn="ctr">
                <a:lnSpc>
                  <a:spcPts val="1125"/>
                </a:lnSpc>
                <a:buNone/>
              </a:pPr>
              <a:r>
                <a:rPr b="0" lang="en-US" sz="670" spc="-1" strike="noStrike">
                  <a:solidFill>
                    <a:srgbClr val="222222"/>
                  </a:solidFill>
                  <a:latin typeface="SF Pro Display"/>
                  <a:ea typeface="SF Pro Display"/>
                </a:rPr>
                <a:t>Or customer Feedback allow all institution to follow up their services receiving from final customers their feedback on service received. Could be done in from or employee, via email or in branch.</a:t>
              </a:r>
              <a:endParaRPr b="0" lang="en-US" sz="670" spc="-1" strike="noStrike">
                <a:latin typeface="Arial"/>
              </a:endParaRPr>
            </a:p>
          </p:txBody>
        </p:sp>
      </p:grpSp>
      <p:sp>
        <p:nvSpPr>
          <p:cNvPr id="492" name="Forma en L 142"/>
          <p:cNvSpPr/>
          <p:nvPr/>
        </p:nvSpPr>
        <p:spPr>
          <a:xfrm rot="5400000">
            <a:off x="2280240" y="3354480"/>
            <a:ext cx="2404080" cy="157680"/>
          </a:xfrm>
          <a:prstGeom prst="corner">
            <a:avLst>
              <a:gd name="adj1" fmla="val 1000"/>
              <a:gd name="adj2" fmla="val 1000"/>
            </a:avLst>
          </a:prstGeom>
          <a:solidFill>
            <a:srgbClr val="f8ad1c"/>
          </a:solidFill>
          <a:ln>
            <a:solidFill>
              <a:srgbClr val="f8ad1c"/>
            </a:solidFill>
            <a:round/>
          </a:ln>
        </p:spPr>
        <p:style>
          <a:lnRef idx="2"/>
          <a:fillRef idx="1">
            <a:schemeClr val="lt1">
              <a:hueOff val="0"/>
              <a:satOff val="0"/>
              <a:lumOff val="0"/>
              <a:alphaOff val="0"/>
            </a:schemeClr>
          </a:fillRef>
          <a:effectRef idx="0">
            <a:schemeClr val="lt1">
              <a:hueOff val="0"/>
              <a:satOff val="0"/>
              <a:lumOff val="0"/>
              <a:alphaOff val="0"/>
            </a:schemeClr>
          </a:effectRef>
          <a:fontRef idx="minor"/>
        </p:style>
      </p:sp>
      <p:grpSp>
        <p:nvGrpSpPr>
          <p:cNvPr id="493" name="Grupo 143"/>
          <p:cNvGrpSpPr/>
          <p:nvPr/>
        </p:nvGrpSpPr>
        <p:grpSpPr>
          <a:xfrm>
            <a:off x="3472560" y="2170080"/>
            <a:ext cx="962280" cy="1271880"/>
            <a:chOff x="3472560" y="2170080"/>
            <a:chExt cx="962280" cy="1271880"/>
          </a:xfrm>
        </p:grpSpPr>
        <p:sp>
          <p:nvSpPr>
            <p:cNvPr id="494" name="Rectángulo 144"/>
            <p:cNvSpPr/>
            <p:nvPr/>
          </p:nvSpPr>
          <p:spPr>
            <a:xfrm>
              <a:off x="3472560" y="2170080"/>
              <a:ext cx="962280" cy="1271880"/>
            </a:xfrm>
            <a:prstGeom prst="rect">
              <a:avLst/>
            </a:prstGeom>
            <a:noFill/>
            <a:ln w="0">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p:style>
        </p:sp>
        <p:sp>
          <p:nvSpPr>
            <p:cNvPr id="495" name="CuadroTexto 145"/>
            <p:cNvSpPr/>
            <p:nvPr/>
          </p:nvSpPr>
          <p:spPr>
            <a:xfrm>
              <a:off x="3472560" y="2170080"/>
              <a:ext cx="962280" cy="1271880"/>
            </a:xfrm>
            <a:prstGeom prst="rect">
              <a:avLst/>
            </a:prstGeom>
            <a:noFill/>
            <a:ln w="0">
              <a:noFill/>
            </a:ln>
          </p:spPr>
          <p:style>
            <a:lnRef idx="0"/>
            <a:fillRef idx="0"/>
            <a:effectRef idx="0"/>
            <a:fontRef idx="minor"/>
          </p:style>
        </p:sp>
      </p:grpSp>
      <p:sp>
        <p:nvSpPr>
          <p:cNvPr id="496" name="Forma en L 146"/>
          <p:cNvSpPr/>
          <p:nvPr/>
        </p:nvSpPr>
        <p:spPr>
          <a:xfrm rot="5400000">
            <a:off x="5646600" y="3353040"/>
            <a:ext cx="2404080" cy="157680"/>
          </a:xfrm>
          <a:prstGeom prst="corner">
            <a:avLst>
              <a:gd name="adj1" fmla="val 1000"/>
              <a:gd name="adj2" fmla="val 1000"/>
            </a:avLst>
          </a:prstGeom>
          <a:solidFill>
            <a:srgbClr val="f8ad1c"/>
          </a:solidFill>
          <a:ln>
            <a:solidFill>
              <a:srgbClr val="f8ad1c"/>
            </a:solidFill>
            <a:round/>
          </a:ln>
        </p:spPr>
        <p:style>
          <a:lnRef idx="2"/>
          <a:fillRef idx="1">
            <a:schemeClr val="lt1">
              <a:hueOff val="0"/>
              <a:satOff val="0"/>
              <a:lumOff val="0"/>
              <a:alphaOff val="0"/>
            </a:schemeClr>
          </a:fillRef>
          <a:effectRef idx="0">
            <a:schemeClr val="lt1">
              <a:hueOff val="0"/>
              <a:satOff val="0"/>
              <a:lumOff val="0"/>
              <a:alphaOff val="0"/>
            </a:schemeClr>
          </a:effectRef>
          <a:fontRef idx="minor"/>
        </p:style>
      </p:sp>
      <p:grpSp>
        <p:nvGrpSpPr>
          <p:cNvPr id="497" name="Grupo 147"/>
          <p:cNvGrpSpPr/>
          <p:nvPr/>
        </p:nvGrpSpPr>
        <p:grpSpPr>
          <a:xfrm>
            <a:off x="6791400" y="2169000"/>
            <a:ext cx="1079640" cy="1271880"/>
            <a:chOff x="6791400" y="2169000"/>
            <a:chExt cx="1079640" cy="1271880"/>
          </a:xfrm>
        </p:grpSpPr>
        <p:sp>
          <p:nvSpPr>
            <p:cNvPr id="498" name="Rectángulo 148"/>
            <p:cNvSpPr/>
            <p:nvPr/>
          </p:nvSpPr>
          <p:spPr>
            <a:xfrm>
              <a:off x="6848280" y="2169000"/>
              <a:ext cx="962280" cy="1271880"/>
            </a:xfrm>
            <a:prstGeom prst="rect">
              <a:avLst/>
            </a:prstGeom>
            <a:noFill/>
            <a:ln w="0">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p:style>
        </p:sp>
        <p:sp>
          <p:nvSpPr>
            <p:cNvPr id="499" name="CuadroTexto 149"/>
            <p:cNvSpPr/>
            <p:nvPr/>
          </p:nvSpPr>
          <p:spPr>
            <a:xfrm>
              <a:off x="6791400" y="2169000"/>
              <a:ext cx="1079640" cy="1271880"/>
            </a:xfrm>
            <a:prstGeom prst="rect">
              <a:avLst/>
            </a:prstGeom>
            <a:noFill/>
            <a:ln w="0">
              <a:noFill/>
            </a:ln>
          </p:spPr>
          <p:style>
            <a:lnRef idx="0"/>
            <a:fillRef idx="0"/>
            <a:effectRef idx="0"/>
            <a:fontRef idx="minor"/>
          </p:style>
          <p:txBody>
            <a:bodyPr numCol="1" spcCol="1440" lIns="81000" rIns="216000" tIns="486000" bIns="0" anchor="t">
              <a:noAutofit/>
            </a:bodyPr>
            <a:p>
              <a:pPr algn="ctr">
                <a:lnSpc>
                  <a:spcPts val="1125"/>
                </a:lnSpc>
                <a:buNone/>
              </a:pPr>
              <a:r>
                <a:rPr b="1" lang="en-US" sz="820" spc="-1" strike="noStrike">
                  <a:solidFill>
                    <a:srgbClr val="202124"/>
                  </a:solidFill>
                  <a:latin typeface="SF Pro Display"/>
                  <a:ea typeface="SF Pro Display"/>
                </a:rPr>
                <a:t>Q-RECORDING</a:t>
              </a:r>
              <a:endParaRPr b="0" lang="en-US" sz="820" spc="-1" strike="noStrike">
                <a:latin typeface="Arial"/>
              </a:endParaRPr>
            </a:p>
            <a:p>
              <a:pPr algn="ctr">
                <a:lnSpc>
                  <a:spcPts val="1125"/>
                </a:lnSpc>
                <a:buNone/>
              </a:pPr>
              <a:r>
                <a:rPr b="0" lang="en-US" sz="750" spc="-1" strike="noStrike">
                  <a:solidFill>
                    <a:srgbClr val="202124"/>
                  </a:solidFill>
                  <a:latin typeface="SF Pro Display"/>
                  <a:ea typeface="SF Pro Display"/>
                </a:rPr>
                <a:t>This application allow record customer and employee service conversation one its ticket number is called. Record conversation is save on a cloud for easy branch manager access and review service performance.</a:t>
              </a:r>
              <a:endParaRPr b="0" lang="en-US" sz="750" spc="-1" strike="noStrike">
                <a:latin typeface="Arial"/>
              </a:endParaRPr>
            </a:p>
          </p:txBody>
        </p:sp>
      </p:grpSp>
      <p:sp>
        <p:nvSpPr>
          <p:cNvPr id="500" name="Rectángulo 150"/>
          <p:cNvSpPr/>
          <p:nvPr/>
        </p:nvSpPr>
        <p:spPr>
          <a:xfrm>
            <a:off x="37080" y="2115000"/>
            <a:ext cx="516240" cy="516240"/>
          </a:xfrm>
          <a:prstGeom prst="rect">
            <a:avLst/>
          </a:prstGeom>
          <a:solidFill>
            <a:srgbClr val="4cb7ad"/>
          </a:solidFill>
          <a:ln>
            <a:solidFill>
              <a:srgbClr val="4cb7ad"/>
            </a:solidFill>
            <a:round/>
          </a:ln>
        </p:spPr>
        <p:style>
          <a:lnRef idx="2">
            <a:schemeClr val="accent1">
              <a:shade val="50000"/>
            </a:schemeClr>
          </a:lnRef>
          <a:fillRef idx="1">
            <a:schemeClr val="accent1"/>
          </a:fillRef>
          <a:effectRef idx="0">
            <a:schemeClr val="accent1"/>
          </a:effectRef>
          <a:fontRef idx="minor"/>
        </p:style>
      </p:sp>
      <p:sp>
        <p:nvSpPr>
          <p:cNvPr id="501" name="Rectángulo 152"/>
          <p:cNvSpPr/>
          <p:nvPr/>
        </p:nvSpPr>
        <p:spPr>
          <a:xfrm>
            <a:off x="1181160" y="2115000"/>
            <a:ext cx="516240" cy="516240"/>
          </a:xfrm>
          <a:prstGeom prst="rect">
            <a:avLst/>
          </a:prstGeom>
          <a:solidFill>
            <a:srgbClr val="4cb7ad"/>
          </a:solidFill>
          <a:ln>
            <a:solidFill>
              <a:srgbClr val="4cb7ad"/>
            </a:solidFill>
            <a:round/>
          </a:ln>
        </p:spPr>
        <p:style>
          <a:lnRef idx="2">
            <a:schemeClr val="accent1">
              <a:shade val="50000"/>
            </a:schemeClr>
          </a:lnRef>
          <a:fillRef idx="1">
            <a:schemeClr val="accent1"/>
          </a:fillRef>
          <a:effectRef idx="0">
            <a:schemeClr val="accent1"/>
          </a:effectRef>
          <a:fontRef idx="minor"/>
        </p:style>
      </p:sp>
      <p:sp>
        <p:nvSpPr>
          <p:cNvPr id="502" name="Rectángulo 153"/>
          <p:cNvSpPr/>
          <p:nvPr/>
        </p:nvSpPr>
        <p:spPr>
          <a:xfrm>
            <a:off x="2270880" y="2115000"/>
            <a:ext cx="516240" cy="516240"/>
          </a:xfrm>
          <a:prstGeom prst="rect">
            <a:avLst/>
          </a:prstGeom>
          <a:solidFill>
            <a:srgbClr val="4cb7ad"/>
          </a:solidFill>
          <a:ln>
            <a:solidFill>
              <a:srgbClr val="4cb7ad"/>
            </a:solidFill>
            <a:round/>
          </a:ln>
        </p:spPr>
        <p:style>
          <a:lnRef idx="2">
            <a:schemeClr val="accent1">
              <a:shade val="50000"/>
            </a:schemeClr>
          </a:lnRef>
          <a:fillRef idx="1">
            <a:schemeClr val="accent1"/>
          </a:fillRef>
          <a:effectRef idx="0">
            <a:schemeClr val="accent1"/>
          </a:effectRef>
          <a:fontRef idx="minor"/>
        </p:style>
      </p:sp>
      <p:sp>
        <p:nvSpPr>
          <p:cNvPr id="503" name="Rectángulo 154"/>
          <p:cNvSpPr/>
          <p:nvPr/>
        </p:nvSpPr>
        <p:spPr>
          <a:xfrm>
            <a:off x="3398760" y="2115000"/>
            <a:ext cx="516240" cy="516240"/>
          </a:xfrm>
          <a:prstGeom prst="rect">
            <a:avLst/>
          </a:prstGeom>
          <a:solidFill>
            <a:srgbClr val="f8ad1c"/>
          </a:solidFill>
          <a:ln>
            <a:solidFill>
              <a:srgbClr val="f8ad1c"/>
            </a:solidFill>
            <a:round/>
          </a:ln>
        </p:spPr>
        <p:style>
          <a:lnRef idx="2">
            <a:schemeClr val="accent1">
              <a:shade val="50000"/>
            </a:schemeClr>
          </a:lnRef>
          <a:fillRef idx="1">
            <a:schemeClr val="accent1"/>
          </a:fillRef>
          <a:effectRef idx="0">
            <a:schemeClr val="accent1"/>
          </a:effectRef>
          <a:fontRef idx="minor"/>
        </p:style>
      </p:sp>
      <p:sp>
        <p:nvSpPr>
          <p:cNvPr id="504" name="Rectángulo 155"/>
          <p:cNvSpPr/>
          <p:nvPr/>
        </p:nvSpPr>
        <p:spPr>
          <a:xfrm>
            <a:off x="4514040" y="2115000"/>
            <a:ext cx="516240" cy="516240"/>
          </a:xfrm>
          <a:prstGeom prst="rect">
            <a:avLst/>
          </a:prstGeom>
          <a:solidFill>
            <a:srgbClr val="f8ad1c"/>
          </a:solidFill>
          <a:ln>
            <a:solidFill>
              <a:srgbClr val="f8ad1c"/>
            </a:solidFill>
            <a:round/>
          </a:ln>
        </p:spPr>
        <p:style>
          <a:lnRef idx="2">
            <a:schemeClr val="accent1">
              <a:shade val="50000"/>
            </a:schemeClr>
          </a:lnRef>
          <a:fillRef idx="1">
            <a:schemeClr val="accent1"/>
          </a:fillRef>
          <a:effectRef idx="0">
            <a:schemeClr val="accent1"/>
          </a:effectRef>
          <a:fontRef idx="minor"/>
        </p:style>
      </p:sp>
      <p:sp>
        <p:nvSpPr>
          <p:cNvPr id="505" name="Rectángulo 156"/>
          <p:cNvSpPr/>
          <p:nvPr/>
        </p:nvSpPr>
        <p:spPr>
          <a:xfrm>
            <a:off x="5677200" y="2112840"/>
            <a:ext cx="516240" cy="516240"/>
          </a:xfrm>
          <a:prstGeom prst="rect">
            <a:avLst/>
          </a:prstGeom>
          <a:solidFill>
            <a:srgbClr val="f8ad1c"/>
          </a:solidFill>
          <a:ln>
            <a:solidFill>
              <a:srgbClr val="f8ad1c"/>
            </a:solidFill>
            <a:round/>
          </a:ln>
        </p:spPr>
        <p:style>
          <a:lnRef idx="2">
            <a:schemeClr val="accent1">
              <a:shade val="50000"/>
            </a:schemeClr>
          </a:lnRef>
          <a:fillRef idx="1">
            <a:schemeClr val="accent1"/>
          </a:fillRef>
          <a:effectRef idx="0">
            <a:schemeClr val="accent1"/>
          </a:effectRef>
          <a:fontRef idx="minor"/>
        </p:style>
      </p:sp>
      <p:sp>
        <p:nvSpPr>
          <p:cNvPr id="506" name="Rectángulo 157"/>
          <p:cNvSpPr/>
          <p:nvPr/>
        </p:nvSpPr>
        <p:spPr>
          <a:xfrm>
            <a:off x="6772680" y="2112840"/>
            <a:ext cx="516240" cy="516240"/>
          </a:xfrm>
          <a:prstGeom prst="rect">
            <a:avLst/>
          </a:prstGeom>
          <a:solidFill>
            <a:srgbClr val="f8ad1c"/>
          </a:solidFill>
          <a:ln>
            <a:solidFill>
              <a:srgbClr val="f8ad1c"/>
            </a:solidFill>
            <a:round/>
          </a:ln>
        </p:spPr>
        <p:style>
          <a:lnRef idx="2">
            <a:schemeClr val="accent1">
              <a:shade val="50000"/>
            </a:schemeClr>
          </a:lnRef>
          <a:fillRef idx="1">
            <a:schemeClr val="accent1"/>
          </a:fillRef>
          <a:effectRef idx="0">
            <a:schemeClr val="accent1"/>
          </a:effectRef>
          <a:fontRef idx="minor"/>
        </p:style>
      </p:sp>
      <p:sp>
        <p:nvSpPr>
          <p:cNvPr id="507" name="Rectángulo 158"/>
          <p:cNvSpPr/>
          <p:nvPr/>
        </p:nvSpPr>
        <p:spPr>
          <a:xfrm>
            <a:off x="7900560" y="2112840"/>
            <a:ext cx="516240" cy="516240"/>
          </a:xfrm>
          <a:prstGeom prst="rect">
            <a:avLst/>
          </a:prstGeom>
          <a:solidFill>
            <a:srgbClr val="184974"/>
          </a:solidFill>
          <a:ln>
            <a:solidFill>
              <a:srgbClr val="184974"/>
            </a:solidFill>
            <a:round/>
          </a:ln>
        </p:spPr>
        <p:style>
          <a:lnRef idx="2">
            <a:schemeClr val="accent1">
              <a:shade val="50000"/>
            </a:schemeClr>
          </a:lnRef>
          <a:fillRef idx="1">
            <a:schemeClr val="accent1"/>
          </a:fillRef>
          <a:effectRef idx="0">
            <a:schemeClr val="accent1"/>
          </a:effectRef>
          <a:fontRef idx="minor"/>
        </p:style>
      </p:sp>
      <p:pic>
        <p:nvPicPr>
          <p:cNvPr id="508" name="Gráfico 161" descr="Smartphone"/>
          <p:cNvPicPr/>
          <p:nvPr/>
        </p:nvPicPr>
        <p:blipFill>
          <a:blip r:embed="rId2"/>
          <a:stretch/>
        </p:blipFill>
        <p:spPr>
          <a:xfrm>
            <a:off x="1257120" y="2201040"/>
            <a:ext cx="377640" cy="377640"/>
          </a:xfrm>
          <a:prstGeom prst="rect">
            <a:avLst/>
          </a:prstGeom>
          <a:ln w="0">
            <a:noFill/>
          </a:ln>
        </p:spPr>
      </p:pic>
      <p:pic>
        <p:nvPicPr>
          <p:cNvPr id="509" name="Gráfico 162" descr="Calendario diario"/>
          <p:cNvPicPr/>
          <p:nvPr/>
        </p:nvPicPr>
        <p:blipFill>
          <a:blip r:embed="rId3"/>
          <a:stretch/>
        </p:blipFill>
        <p:spPr>
          <a:xfrm>
            <a:off x="92520" y="2161800"/>
            <a:ext cx="438840" cy="438840"/>
          </a:xfrm>
          <a:prstGeom prst="rect">
            <a:avLst/>
          </a:prstGeom>
          <a:ln w="0">
            <a:noFill/>
          </a:ln>
        </p:spPr>
      </p:pic>
      <p:pic>
        <p:nvPicPr>
          <p:cNvPr id="510" name="Gráfico 28" descr=""/>
          <p:cNvPicPr/>
          <p:nvPr/>
        </p:nvPicPr>
        <p:blipFill>
          <a:blip r:embed="rId4"/>
          <a:stretch/>
        </p:blipFill>
        <p:spPr>
          <a:xfrm>
            <a:off x="2327400" y="2174400"/>
            <a:ext cx="410400" cy="410400"/>
          </a:xfrm>
          <a:prstGeom prst="rect">
            <a:avLst/>
          </a:prstGeom>
          <a:ln w="0">
            <a:noFill/>
          </a:ln>
        </p:spPr>
      </p:pic>
      <p:pic>
        <p:nvPicPr>
          <p:cNvPr id="511" name="Gráfico 164" descr="Público de destino"/>
          <p:cNvPicPr/>
          <p:nvPr/>
        </p:nvPicPr>
        <p:blipFill>
          <a:blip r:embed="rId5"/>
          <a:stretch/>
        </p:blipFill>
        <p:spPr>
          <a:xfrm>
            <a:off x="4574160" y="2167920"/>
            <a:ext cx="417240" cy="431280"/>
          </a:xfrm>
          <a:prstGeom prst="rect">
            <a:avLst/>
          </a:prstGeom>
          <a:ln w="0">
            <a:noFill/>
          </a:ln>
        </p:spPr>
      </p:pic>
      <p:pic>
        <p:nvPicPr>
          <p:cNvPr id="512" name="Gráfico 165" descr="Burbuja de chat"/>
          <p:cNvPicPr/>
          <p:nvPr/>
        </p:nvPicPr>
        <p:blipFill>
          <a:blip r:embed="rId6"/>
          <a:stretch/>
        </p:blipFill>
        <p:spPr>
          <a:xfrm>
            <a:off x="3450240" y="2161440"/>
            <a:ext cx="436680" cy="436680"/>
          </a:xfrm>
          <a:prstGeom prst="rect">
            <a:avLst/>
          </a:prstGeom>
          <a:ln w="0">
            <a:noFill/>
          </a:ln>
        </p:spPr>
      </p:pic>
      <p:pic>
        <p:nvPicPr>
          <p:cNvPr id="513" name="Gráfico 166" descr="Televisión"/>
          <p:cNvPicPr/>
          <p:nvPr/>
        </p:nvPicPr>
        <p:blipFill>
          <a:blip r:embed="rId7"/>
          <a:stretch/>
        </p:blipFill>
        <p:spPr>
          <a:xfrm>
            <a:off x="5731920" y="2159280"/>
            <a:ext cx="419760" cy="419760"/>
          </a:xfrm>
          <a:prstGeom prst="rect">
            <a:avLst/>
          </a:prstGeom>
          <a:ln w="0">
            <a:noFill/>
          </a:ln>
        </p:spPr>
      </p:pic>
      <p:pic>
        <p:nvPicPr>
          <p:cNvPr id="514" name="Gráfico 167" descr="Micrófono de radiocomunicación"/>
          <p:cNvPicPr/>
          <p:nvPr/>
        </p:nvPicPr>
        <p:blipFill>
          <a:blip r:embed="rId8"/>
          <a:stretch/>
        </p:blipFill>
        <p:spPr>
          <a:xfrm>
            <a:off x="6824520" y="2179440"/>
            <a:ext cx="429480" cy="390240"/>
          </a:xfrm>
          <a:prstGeom prst="rect">
            <a:avLst/>
          </a:prstGeom>
          <a:ln w="0">
            <a:noFill/>
          </a:ln>
        </p:spPr>
      </p:pic>
      <p:pic>
        <p:nvPicPr>
          <p:cNvPr id="515" name="Gráfico 168" descr="Crecimiento empresarial"/>
          <p:cNvPicPr/>
          <p:nvPr/>
        </p:nvPicPr>
        <p:blipFill>
          <a:blip r:embed="rId9"/>
          <a:stretch/>
        </p:blipFill>
        <p:spPr>
          <a:xfrm>
            <a:off x="7978680" y="2169000"/>
            <a:ext cx="400680" cy="400680"/>
          </a:xfrm>
          <a:prstGeom prst="rect">
            <a:avLst/>
          </a:prstGeom>
          <a:ln w="0">
            <a:noFill/>
          </a:ln>
        </p:spPr>
      </p:pic>
      <p:sp>
        <p:nvSpPr>
          <p:cNvPr id="516" name="Flecha: cheurón 4"/>
          <p:cNvSpPr/>
          <p:nvPr/>
        </p:nvSpPr>
        <p:spPr>
          <a:xfrm>
            <a:off x="5800680" y="4644000"/>
            <a:ext cx="1040400" cy="762840"/>
          </a:xfrm>
          <a:prstGeom prst="rect">
            <a:avLst/>
          </a:prstGeom>
          <a:noFill/>
          <a:ln w="0">
            <a:noFill/>
          </a:ln>
        </p:spPr>
        <p:style>
          <a:lnRef idx="0"/>
          <a:fillRef idx="0"/>
          <a:effectRef idx="0"/>
          <a:fontRef idx="minor"/>
        </p:style>
        <p:txBody>
          <a:bodyPr numCol="1" spcCol="1440" lIns="95400" rIns="95400" tIns="190440" bIns="190440" anchor="ctr">
            <a:noAutofit/>
          </a:bodyPr>
          <a:p>
            <a:pPr algn="ctr">
              <a:lnSpc>
                <a:spcPct val="90000"/>
              </a:lnSpc>
              <a:spcAft>
                <a:spcPts val="394"/>
              </a:spcAft>
              <a:buNone/>
            </a:pPr>
            <a:r>
              <a:rPr b="1" lang="es-ES" sz="1130" spc="-1" strike="noStrike">
                <a:solidFill>
                  <a:srgbClr val="ffffff"/>
                </a:solidFill>
                <a:latin typeface="SF Pro Display"/>
                <a:ea typeface="SF Pro Display"/>
              </a:rPr>
              <a:t>Digital </a:t>
            </a:r>
            <a:endParaRPr b="0" lang="en-US" sz="1130" spc="-1" strike="noStrike">
              <a:latin typeface="Arial"/>
            </a:endParaRPr>
          </a:p>
          <a:p>
            <a:pPr algn="ctr">
              <a:lnSpc>
                <a:spcPct val="90000"/>
              </a:lnSpc>
              <a:spcAft>
                <a:spcPts val="394"/>
              </a:spcAft>
              <a:buNone/>
            </a:pPr>
            <a:r>
              <a:rPr b="1" lang="es-ES" sz="1130" spc="-1" strike="noStrike">
                <a:solidFill>
                  <a:srgbClr val="ffffff"/>
                </a:solidFill>
                <a:latin typeface="SF Pro Display"/>
                <a:ea typeface="SF Pro Display"/>
              </a:rPr>
              <a:t>Signage</a:t>
            </a:r>
            <a:endParaRPr b="0" lang="en-US" sz="1130" spc="-1" strike="noStrike">
              <a:latin typeface="Arial"/>
            </a:endParaRPr>
          </a:p>
        </p:txBody>
      </p:sp>
      <p:sp>
        <p:nvSpPr>
          <p:cNvPr id="517" name="Flecha: cheurón 4"/>
          <p:cNvSpPr/>
          <p:nvPr/>
        </p:nvSpPr>
        <p:spPr>
          <a:xfrm>
            <a:off x="4665240" y="4649400"/>
            <a:ext cx="1040400" cy="762840"/>
          </a:xfrm>
          <a:prstGeom prst="rect">
            <a:avLst/>
          </a:prstGeom>
          <a:noFill/>
          <a:ln w="0">
            <a:noFill/>
          </a:ln>
        </p:spPr>
        <p:style>
          <a:lnRef idx="0"/>
          <a:fillRef idx="0"/>
          <a:effectRef idx="0"/>
          <a:fontRef idx="minor"/>
        </p:style>
        <p:txBody>
          <a:bodyPr numCol="1" spcCol="1440" lIns="95400" rIns="95400" tIns="190440" bIns="190440" anchor="ctr">
            <a:noAutofit/>
          </a:bodyPr>
          <a:p>
            <a:pPr algn="ctr">
              <a:lnSpc>
                <a:spcPct val="90000"/>
              </a:lnSpc>
              <a:spcAft>
                <a:spcPts val="394"/>
              </a:spcAft>
              <a:buNone/>
            </a:pPr>
            <a:r>
              <a:rPr b="1" lang="es-ES" sz="1130" spc="-1" strike="noStrike">
                <a:solidFill>
                  <a:srgbClr val="ffffff"/>
                </a:solidFill>
                <a:latin typeface="SF Pro Display"/>
                <a:ea typeface="SF Pro Display"/>
              </a:rPr>
              <a:t>Q-RECEPTION</a:t>
            </a:r>
            <a:endParaRPr b="0" lang="en-US" sz="1130" spc="-1" strike="noStrike">
              <a:latin typeface="Arial"/>
            </a:endParaRPr>
          </a:p>
        </p:txBody>
      </p:sp>
      <p:sp>
        <p:nvSpPr>
          <p:cNvPr id="518" name="CuadroTexto 84"/>
          <p:cNvSpPr/>
          <p:nvPr/>
        </p:nvSpPr>
        <p:spPr>
          <a:xfrm>
            <a:off x="3480480" y="2612160"/>
            <a:ext cx="1019160" cy="2225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s-GT" sz="820" spc="-1" strike="noStrike">
                <a:solidFill>
                  <a:srgbClr val="000000"/>
                </a:solidFill>
                <a:latin typeface="SF Pro Display"/>
                <a:ea typeface="SF Pro Display"/>
              </a:rPr>
              <a:t>SMS/Whatsapp</a:t>
            </a:r>
            <a:r>
              <a:rPr b="0" lang="es-GT" sz="820" spc="-1" strike="noStrike">
                <a:solidFill>
                  <a:srgbClr val="000000"/>
                </a:solidFill>
                <a:latin typeface="SF Pro Display"/>
                <a:ea typeface="SF Pro Display"/>
              </a:rPr>
              <a:t>.</a:t>
            </a:r>
            <a:endParaRPr b="0" lang="en-US" sz="820" spc="-1" strike="noStrike">
              <a:latin typeface="Arial"/>
            </a:endParaRPr>
          </a:p>
          <a:p>
            <a:pPr algn="ctr">
              <a:lnSpc>
                <a:spcPct val="100000"/>
              </a:lnSpc>
              <a:buNone/>
            </a:pPr>
            <a:endParaRPr b="0" lang="en-US" sz="820" spc="-1" strike="noStrike">
              <a:latin typeface="Arial"/>
            </a:endParaRPr>
          </a:p>
          <a:p>
            <a:pPr algn="ctr">
              <a:lnSpc>
                <a:spcPct val="100000"/>
              </a:lnSpc>
              <a:buNone/>
            </a:pPr>
            <a:r>
              <a:rPr b="0" lang="es-GT" sz="820" spc="-1" strike="noStrike">
                <a:solidFill>
                  <a:srgbClr val="000000"/>
                </a:solidFill>
                <a:latin typeface="SF Pro Display"/>
                <a:ea typeface="SF Pro Display"/>
              </a:rPr>
              <a:t>Receive notifications of how soon you will be called, directly to your mobile to keep you alert while waiting. </a:t>
            </a:r>
            <a:endParaRPr b="0" lang="en-US" sz="820" spc="-1" strike="noStrike">
              <a:latin typeface="Arial"/>
            </a:endParaRPr>
          </a:p>
          <a:p>
            <a:pPr algn="ctr">
              <a:lnSpc>
                <a:spcPct val="100000"/>
              </a:lnSpc>
              <a:buNone/>
            </a:pPr>
            <a:r>
              <a:rPr b="0" lang="es-GT" sz="820" spc="-1" strike="noStrike">
                <a:solidFill>
                  <a:srgbClr val="000000"/>
                </a:solidFill>
                <a:latin typeface="SF Pro Display"/>
                <a:ea typeface="SF Pro Display"/>
              </a:rPr>
              <a:t>This application work very well integrated with </a:t>
            </a:r>
            <a:r>
              <a:rPr b="1" lang="es-GT" sz="820" spc="-1" strike="noStrike">
                <a:solidFill>
                  <a:srgbClr val="000000"/>
                </a:solidFill>
                <a:latin typeface="SF Pro Display"/>
                <a:ea typeface="SF Pro Display"/>
              </a:rPr>
              <a:t>ETICKET or QMOBILITY ADV</a:t>
            </a:r>
            <a:endParaRPr b="0" lang="en-US" sz="820" spc="-1" strike="noStrike">
              <a:latin typeface="Arial"/>
            </a:endParaRPr>
          </a:p>
        </p:txBody>
      </p:sp>
      <p:sp>
        <p:nvSpPr>
          <p:cNvPr id="519" name="CuadroTexto 87"/>
          <p:cNvSpPr/>
          <p:nvPr/>
        </p:nvSpPr>
        <p:spPr>
          <a:xfrm>
            <a:off x="4631760" y="2625480"/>
            <a:ext cx="853560" cy="24768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820" spc="-1" strike="noStrike">
                <a:solidFill>
                  <a:srgbClr val="202124"/>
                </a:solidFill>
                <a:latin typeface="SF Pro Display"/>
                <a:ea typeface="SF Pro Display"/>
              </a:rPr>
              <a:t>Q-RECEPTION</a:t>
            </a:r>
            <a:endParaRPr b="0" lang="en-US" sz="820" spc="-1" strike="noStrike">
              <a:latin typeface="Arial"/>
            </a:endParaRPr>
          </a:p>
          <a:p>
            <a:pPr algn="ctr">
              <a:lnSpc>
                <a:spcPct val="100000"/>
              </a:lnSpc>
              <a:buNone/>
            </a:pPr>
            <a:r>
              <a:rPr b="0" lang="en-US" sz="820" spc="-1" strike="noStrike">
                <a:solidFill>
                  <a:srgbClr val="202124"/>
                </a:solidFill>
                <a:latin typeface="SF Pro Display"/>
                <a:ea typeface="SF Pro Display"/>
              </a:rPr>
              <a:t>A tailored application for each reception to gathering customer information, personalize attention and avoid using tickets dispensers and keep tracking of customers in site branches.</a:t>
            </a:r>
            <a:endParaRPr b="0" lang="en-US" sz="820" spc="-1" strike="noStrike">
              <a:latin typeface="Arial"/>
            </a:endParaRPr>
          </a:p>
        </p:txBody>
      </p:sp>
      <p:sp>
        <p:nvSpPr>
          <p:cNvPr id="520" name="Conector recto 83"/>
          <p:cNvSpPr/>
          <p:nvPr/>
        </p:nvSpPr>
        <p:spPr>
          <a:xfrm>
            <a:off x="475560" y="7343280"/>
            <a:ext cx="7643160" cy="12240"/>
          </a:xfrm>
          <a:prstGeom prst="line">
            <a:avLst/>
          </a:prstGeom>
          <a:ln>
            <a:solidFill>
              <a:srgbClr val="4a7ebb"/>
            </a:solidFill>
            <a:round/>
          </a:ln>
        </p:spPr>
        <p:style>
          <a:lnRef idx="1">
            <a:schemeClr val="accent1"/>
          </a:lnRef>
          <a:fillRef idx="0">
            <a:schemeClr val="accent1"/>
          </a:fillRef>
          <a:effectRef idx="0">
            <a:schemeClr val="accent1"/>
          </a:effectRef>
          <a:fontRef idx="minor"/>
        </p:style>
      </p:sp>
      <p:sp>
        <p:nvSpPr>
          <p:cNvPr id="521" name="CuadroTexto 90"/>
          <p:cNvSpPr/>
          <p:nvPr/>
        </p:nvSpPr>
        <p:spPr>
          <a:xfrm>
            <a:off x="3960" y="5812200"/>
            <a:ext cx="9139680" cy="204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s-MX" sz="750" spc="-1" strike="noStrike">
                <a:solidFill>
                  <a:srgbClr val="376092"/>
                </a:solidFill>
                <a:latin typeface="Calibri"/>
              </a:rPr>
              <a:t>C  O  N  F  I  D  E  N  C  I  A  L</a:t>
            </a:r>
            <a:endParaRPr b="0" lang="en-US" sz="750" spc="-1" strike="noStrike">
              <a:latin typeface="Arial"/>
            </a:endParaRPr>
          </a:p>
        </p:txBody>
      </p:sp>
      <p:pic>
        <p:nvPicPr>
          <p:cNvPr id="522" name="Imagen 82" descr="Logotipo&#10;&#10;Descripción generada automáticamente"/>
          <p:cNvPicPr/>
          <p:nvPr/>
        </p:nvPicPr>
        <p:blipFill>
          <a:blip r:embed="rId10"/>
          <a:stretch/>
        </p:blipFill>
        <p:spPr>
          <a:xfrm>
            <a:off x="2963880" y="941400"/>
            <a:ext cx="3041280" cy="65412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5db1"/>
        </a:solidFill>
      </p:bgPr>
    </p:bg>
    <p:spTree>
      <p:nvGrpSpPr>
        <p:cNvPr id="1" name=""/>
        <p:cNvGrpSpPr/>
        <p:nvPr/>
      </p:nvGrpSpPr>
      <p:grpSpPr>
        <a:xfrm>
          <a:off x="0" y="0"/>
          <a:ext cx="0" cy="0"/>
          <a:chOff x="0" y="0"/>
          <a:chExt cx="0" cy="0"/>
        </a:xfrm>
      </p:grpSpPr>
      <p:pic>
        <p:nvPicPr>
          <p:cNvPr id="523" name="Imagen 1" descr="logo qlogik.png"/>
          <p:cNvPicPr/>
          <p:nvPr/>
        </p:nvPicPr>
        <p:blipFill>
          <a:blip r:embed="rId1"/>
          <a:stretch/>
        </p:blipFill>
        <p:spPr>
          <a:xfrm>
            <a:off x="2424600" y="2979360"/>
            <a:ext cx="4294440" cy="89892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Título 1"/>
          <p:cNvSpPr/>
          <p:nvPr/>
        </p:nvSpPr>
        <p:spPr>
          <a:xfrm>
            <a:off x="247680" y="456480"/>
            <a:ext cx="1545840" cy="400320"/>
          </a:xfrm>
          <a:prstGeom prst="rect">
            <a:avLst/>
          </a:prstGeom>
          <a:noFill/>
          <a:ln w="0">
            <a:noFill/>
          </a:ln>
        </p:spPr>
        <p:style>
          <a:lnRef idx="0"/>
          <a:fillRef idx="0"/>
          <a:effectRef idx="0"/>
          <a:fontRef idx="minor"/>
        </p:style>
      </p:sp>
      <p:sp>
        <p:nvSpPr>
          <p:cNvPr id="264" name="PlaceHolder 1"/>
          <p:cNvSpPr>
            <a:spLocks noGrp="1"/>
          </p:cNvSpPr>
          <p:nvPr>
            <p:ph/>
          </p:nvPr>
        </p:nvSpPr>
        <p:spPr>
          <a:xfrm>
            <a:off x="1792440" y="5367240"/>
            <a:ext cx="5486040" cy="804600"/>
          </a:xfrm>
          <a:prstGeom prst="rect">
            <a:avLst/>
          </a:prstGeom>
          <a:noFill/>
          <a:ln w="0">
            <a:noFill/>
          </a:ln>
        </p:spPr>
        <p:txBody>
          <a:bodyPr anchor="t">
            <a:noAutofit/>
          </a:bodyPr>
          <a:p>
            <a:endParaRPr b="0" lang="es-ES" sz="3200" spc="-1" strike="noStrike">
              <a:solidFill>
                <a:srgbClr val="000000"/>
              </a:solidFill>
              <a:latin typeface="Calibri"/>
            </a:endParaRPr>
          </a:p>
        </p:txBody>
      </p:sp>
      <p:pic>
        <p:nvPicPr>
          <p:cNvPr id="265" name="Picture 7" descr=""/>
          <p:cNvPicPr/>
          <p:nvPr/>
        </p:nvPicPr>
        <p:blipFill>
          <a:blip r:embed="rId1"/>
          <a:stretch/>
        </p:blipFill>
        <p:spPr>
          <a:xfrm>
            <a:off x="1656000" y="379440"/>
            <a:ext cx="6084000" cy="5931720"/>
          </a:xfrm>
          <a:prstGeom prst="rect">
            <a:avLst/>
          </a:prstGeom>
          <a:ln w="9525">
            <a:noFill/>
          </a:ln>
        </p:spPr>
      </p:pic>
      <p:pic>
        <p:nvPicPr>
          <p:cNvPr id="266" name="Picture 1 DARK" descr=""/>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p:blipFill>
        <p:spPr>
          <a:xfrm>
            <a:off x="1656000" y="385920"/>
            <a:ext cx="6084000" cy="5931720"/>
          </a:xfrm>
          <a:prstGeom prst="rect">
            <a:avLst/>
          </a:prstGeom>
          <a:ln w="9525">
            <a:noFill/>
          </a:ln>
        </p:spPr>
      </p:pic>
      <p:pic>
        <p:nvPicPr>
          <p:cNvPr id="267" name="1a" descr=""/>
          <p:cNvPicPr/>
          <p:nvPr/>
        </p:nvPicPr>
        <p:blipFill>
          <a:blip r:embed="rId4"/>
          <a:stretch/>
        </p:blipFill>
        <p:spPr>
          <a:xfrm>
            <a:off x="1656000" y="379440"/>
            <a:ext cx="6084000" cy="5931720"/>
          </a:xfrm>
          <a:prstGeom prst="rect">
            <a:avLst/>
          </a:prstGeom>
          <a:ln w="9525">
            <a:noFill/>
          </a:ln>
        </p:spPr>
      </p:pic>
      <p:pic>
        <p:nvPicPr>
          <p:cNvPr id="268" name="1b" descr=""/>
          <p:cNvPicPr/>
          <p:nvPr/>
        </p:nvPicPr>
        <p:blipFill>
          <a:blip r:embed="rId5"/>
          <a:stretch/>
        </p:blipFill>
        <p:spPr>
          <a:xfrm>
            <a:off x="1656000" y="379440"/>
            <a:ext cx="6084000" cy="5931720"/>
          </a:xfrm>
          <a:prstGeom prst="rect">
            <a:avLst/>
          </a:prstGeom>
          <a:ln w="9525">
            <a:noFill/>
          </a:ln>
        </p:spPr>
      </p:pic>
      <p:pic>
        <p:nvPicPr>
          <p:cNvPr id="269" name="2" descr=""/>
          <p:cNvPicPr/>
          <p:nvPr/>
        </p:nvPicPr>
        <p:blipFill>
          <a:blip r:embed="rId6"/>
          <a:stretch/>
        </p:blipFill>
        <p:spPr>
          <a:xfrm>
            <a:off x="1656000" y="379440"/>
            <a:ext cx="6084000" cy="5931720"/>
          </a:xfrm>
          <a:prstGeom prst="rect">
            <a:avLst/>
          </a:prstGeom>
          <a:ln w="9525">
            <a:noFill/>
          </a:ln>
        </p:spPr>
      </p:pic>
      <p:pic>
        <p:nvPicPr>
          <p:cNvPr id="270" name="3a" descr=""/>
          <p:cNvPicPr/>
          <p:nvPr/>
        </p:nvPicPr>
        <p:blipFill>
          <a:blip r:embed="rId7"/>
          <a:stretch/>
        </p:blipFill>
        <p:spPr>
          <a:xfrm>
            <a:off x="1656000" y="379440"/>
            <a:ext cx="6084000" cy="5931720"/>
          </a:xfrm>
          <a:prstGeom prst="rect">
            <a:avLst/>
          </a:prstGeom>
          <a:ln w="9525">
            <a:noFill/>
          </a:ln>
        </p:spPr>
      </p:pic>
      <p:pic>
        <p:nvPicPr>
          <p:cNvPr id="271" name="3b" descr=""/>
          <p:cNvPicPr/>
          <p:nvPr/>
        </p:nvPicPr>
        <p:blipFill>
          <a:blip r:embed="rId8"/>
          <a:stretch/>
        </p:blipFill>
        <p:spPr>
          <a:xfrm>
            <a:off x="1656000" y="379440"/>
            <a:ext cx="6084000" cy="5931720"/>
          </a:xfrm>
          <a:prstGeom prst="rect">
            <a:avLst/>
          </a:prstGeom>
          <a:ln w="9525">
            <a:noFill/>
          </a:ln>
        </p:spPr>
      </p:pic>
      <p:pic>
        <p:nvPicPr>
          <p:cNvPr id="272" name="4" descr=""/>
          <p:cNvPicPr/>
          <p:nvPr/>
        </p:nvPicPr>
        <p:blipFill>
          <a:blip r:embed="rId9"/>
          <a:stretch/>
        </p:blipFill>
        <p:spPr>
          <a:xfrm>
            <a:off x="1656000" y="379440"/>
            <a:ext cx="6084000" cy="5931720"/>
          </a:xfrm>
          <a:prstGeom prst="rect">
            <a:avLst/>
          </a:prstGeom>
          <a:ln w="9525">
            <a:noFill/>
          </a:ln>
        </p:spPr>
      </p:pic>
      <p:pic>
        <p:nvPicPr>
          <p:cNvPr id="273" name="5b" descr=""/>
          <p:cNvPicPr/>
          <p:nvPr/>
        </p:nvPicPr>
        <p:blipFill>
          <a:blip r:embed="rId10"/>
          <a:stretch/>
        </p:blipFill>
        <p:spPr>
          <a:xfrm>
            <a:off x="1651320" y="379440"/>
            <a:ext cx="6084000" cy="5931720"/>
          </a:xfrm>
          <a:prstGeom prst="rect">
            <a:avLst/>
          </a:prstGeom>
          <a:ln w="9525">
            <a:noFill/>
          </a:ln>
        </p:spPr>
      </p:pic>
      <p:pic>
        <p:nvPicPr>
          <p:cNvPr id="274" name="5a" descr=""/>
          <p:cNvPicPr/>
          <p:nvPr/>
        </p:nvPicPr>
        <p:blipFill>
          <a:blip r:embed="rId11"/>
          <a:stretch/>
        </p:blipFill>
        <p:spPr>
          <a:xfrm>
            <a:off x="1656000" y="379440"/>
            <a:ext cx="6084000" cy="5931720"/>
          </a:xfrm>
          <a:prstGeom prst="rect">
            <a:avLst/>
          </a:prstGeom>
          <a:ln w="9525">
            <a:noFill/>
          </a:ln>
        </p:spPr>
      </p:pic>
      <p:sp>
        <p:nvSpPr>
          <p:cNvPr id="275" name="Rectangle 10"/>
          <p:cNvSpPr/>
          <p:nvPr/>
        </p:nvSpPr>
        <p:spPr>
          <a:xfrm>
            <a:off x="370800" y="384120"/>
            <a:ext cx="2400840" cy="836280"/>
          </a:xfrm>
          <a:prstGeom prst="rect">
            <a:avLst/>
          </a:prstGeom>
          <a:noFill/>
          <a:ln w="9525">
            <a:noFill/>
          </a:ln>
        </p:spPr>
        <p:style>
          <a:lnRef idx="0"/>
          <a:fillRef idx="0"/>
          <a:effectRef idx="0"/>
          <a:fontRef idx="minor"/>
        </p:style>
      </p:sp>
      <p:sp>
        <p:nvSpPr>
          <p:cNvPr id="276" name="TextBox 18"/>
          <p:cNvSpPr/>
          <p:nvPr/>
        </p:nvSpPr>
        <p:spPr>
          <a:xfrm>
            <a:off x="5796000" y="623880"/>
            <a:ext cx="2298960" cy="2527920"/>
          </a:xfrm>
          <a:prstGeom prst="roundRect">
            <a:avLst>
              <a:gd name="adj" fmla="val 12024"/>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400" spc="-1" strike="noStrike">
                <a:solidFill>
                  <a:srgbClr val="ffffff"/>
                </a:solidFill>
                <a:latin typeface="Calibri"/>
              </a:rPr>
              <a:t>1a. </a:t>
            </a:r>
            <a:r>
              <a:rPr b="1" lang="en-US" sz="1400" spc="-1" strike="noStrike">
                <a:solidFill>
                  <a:srgbClr val="ffffff"/>
                </a:solidFill>
                <a:latin typeface="Calibri"/>
              </a:rPr>
              <a:t>Arrival - self service</a:t>
            </a:r>
            <a:endParaRPr b="0" lang="en-US" sz="1400" spc="-1" strike="noStrike">
              <a:latin typeface="Arial"/>
            </a:endParaRPr>
          </a:p>
          <a:p>
            <a:pPr>
              <a:lnSpc>
                <a:spcPct val="100000"/>
              </a:lnSpc>
              <a:buNone/>
            </a:pPr>
            <a:r>
              <a:rPr b="0" lang="en-US" sz="1400" spc="-1" strike="noStrike">
                <a:solidFill>
                  <a:srgbClr val="ffffff"/>
                </a:solidFill>
                <a:latin typeface="Calibri"/>
              </a:rPr>
              <a:t>The customer chooses services matching his needs – gets </a:t>
            </a:r>
            <a:r>
              <a:rPr b="0" lang="sv-SE" sz="1400" spc="-1" strike="noStrike">
                <a:solidFill>
                  <a:srgbClr val="ffffff"/>
                </a:solidFill>
                <a:latin typeface="Calibri"/>
              </a:rPr>
              <a:t>identified and exposed to instructions, information and ads. </a:t>
            </a:r>
            <a:r>
              <a:rPr b="0" lang="en-US" sz="1400" spc="-1" strike="noStrike">
                <a:solidFill>
                  <a:srgbClr val="ffffff"/>
                </a:solidFill>
                <a:latin typeface="Calibri"/>
              </a:rPr>
              <a:t>Information is sent to the system.</a:t>
            </a:r>
            <a:endParaRPr b="0" lang="en-US" sz="1400" spc="-1" strike="noStrike">
              <a:latin typeface="Arial"/>
            </a:endParaRPr>
          </a:p>
        </p:txBody>
      </p:sp>
      <p:sp>
        <p:nvSpPr>
          <p:cNvPr id="277" name="TextBox 19"/>
          <p:cNvSpPr/>
          <p:nvPr/>
        </p:nvSpPr>
        <p:spPr>
          <a:xfrm>
            <a:off x="147600" y="1714680"/>
            <a:ext cx="2424600" cy="3147840"/>
          </a:xfrm>
          <a:prstGeom prst="roundRect">
            <a:avLst>
              <a:gd name="adj" fmla="val 10409"/>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400" spc="-1" strike="noStrike">
                <a:solidFill>
                  <a:srgbClr val="ffffff"/>
                </a:solidFill>
                <a:latin typeface="Calibri"/>
              </a:rPr>
              <a:t>3. </a:t>
            </a:r>
            <a:r>
              <a:rPr b="1" lang="en-US" sz="1400" spc="-1" strike="noStrike">
                <a:solidFill>
                  <a:srgbClr val="ffffff"/>
                </a:solidFill>
                <a:latin typeface="Calibri"/>
              </a:rPr>
              <a:t>Queuing and waiting</a:t>
            </a:r>
            <a:endParaRPr b="0" lang="en-US" sz="1400" spc="-1" strike="noStrike">
              <a:latin typeface="Arial"/>
            </a:endParaRPr>
          </a:p>
          <a:p>
            <a:pPr>
              <a:lnSpc>
                <a:spcPct val="100000"/>
              </a:lnSpc>
              <a:buNone/>
            </a:pPr>
            <a:r>
              <a:rPr b="0" lang="en-GB" sz="1400" spc="-1" strike="noStrike">
                <a:solidFill>
                  <a:srgbClr val="ffffff"/>
                </a:solidFill>
                <a:latin typeface="Calibri"/>
              </a:rPr>
              <a:t>The customer is informed, entertained and exposed to commercial messages while waiting. </a:t>
            </a:r>
            <a:r>
              <a:rPr b="0" lang="en-US" sz="1400" spc="-1" strike="noStrike">
                <a:solidFill>
                  <a:srgbClr val="ffffff"/>
                </a:solidFill>
                <a:latin typeface="Calibri"/>
                <a:ea typeface="ＭＳ Ｐゴシック"/>
              </a:rPr>
              <a:t>Information on when and where to go is carried by the ticket, LED signage, TV monitors and/or pre-recorded announcements.</a:t>
            </a:r>
            <a:endParaRPr b="0" lang="en-US" sz="1400" spc="-1" strike="noStrike">
              <a:latin typeface="Arial"/>
            </a:endParaRPr>
          </a:p>
        </p:txBody>
      </p:sp>
      <p:sp>
        <p:nvSpPr>
          <p:cNvPr id="278" name="TextBox 20"/>
          <p:cNvSpPr/>
          <p:nvPr/>
        </p:nvSpPr>
        <p:spPr>
          <a:xfrm>
            <a:off x="6794280" y="506880"/>
            <a:ext cx="2077560" cy="2069280"/>
          </a:xfrm>
          <a:prstGeom prst="roundRect">
            <a:avLst>
              <a:gd name="adj" fmla="val 12024"/>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400" spc="-1" strike="noStrike">
                <a:solidFill>
                  <a:srgbClr val="ffffff"/>
                </a:solidFill>
                <a:latin typeface="Calibri"/>
              </a:rPr>
              <a:t>4a. Serving - preparing</a:t>
            </a:r>
            <a:endParaRPr b="0" lang="en-US" sz="1400" spc="-1" strike="noStrike">
              <a:latin typeface="Arial"/>
            </a:endParaRPr>
          </a:p>
          <a:p>
            <a:pPr>
              <a:lnSpc>
                <a:spcPct val="100000"/>
              </a:lnSpc>
              <a:buNone/>
            </a:pPr>
            <a:r>
              <a:rPr b="0" lang="en-US" sz="1400" spc="-1" strike="noStrike">
                <a:solidFill>
                  <a:srgbClr val="ffffff"/>
                </a:solidFill>
                <a:latin typeface="Calibri"/>
              </a:rPr>
              <a:t>Staff is prepared based on identity, service choice and history before service delivery.</a:t>
            </a:r>
            <a:endParaRPr b="0" lang="en-US" sz="1400" spc="-1" strike="noStrike">
              <a:latin typeface="Arial"/>
            </a:endParaRPr>
          </a:p>
        </p:txBody>
      </p:sp>
      <p:sp>
        <p:nvSpPr>
          <p:cNvPr id="279" name="TextBox 21"/>
          <p:cNvSpPr/>
          <p:nvPr/>
        </p:nvSpPr>
        <p:spPr>
          <a:xfrm>
            <a:off x="151920" y="3057840"/>
            <a:ext cx="2424960" cy="1847880"/>
          </a:xfrm>
          <a:prstGeom prst="roundRect">
            <a:avLst>
              <a:gd name="adj" fmla="val 12687"/>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400" spc="-1" strike="noStrike">
                <a:solidFill>
                  <a:srgbClr val="ffffff"/>
                </a:solidFill>
                <a:latin typeface="Calibri"/>
              </a:rPr>
              <a:t>6a. Managing - </a:t>
            </a:r>
            <a:r>
              <a:rPr b="1" lang="en-US" sz="1400" spc="-1" strike="noStrike">
                <a:solidFill>
                  <a:srgbClr val="ffffff"/>
                </a:solidFill>
                <a:latin typeface="Calibri"/>
              </a:rPr>
              <a:t>operational</a:t>
            </a:r>
            <a:endParaRPr b="0" lang="en-US" sz="1400" spc="-1" strike="noStrike">
              <a:latin typeface="Arial"/>
            </a:endParaRPr>
          </a:p>
          <a:p>
            <a:pPr>
              <a:lnSpc>
                <a:spcPct val="100000"/>
              </a:lnSpc>
              <a:buNone/>
            </a:pPr>
            <a:r>
              <a:rPr b="0" lang="en-US" sz="1400" spc="-1" strike="noStrike">
                <a:solidFill>
                  <a:srgbClr val="ffffff"/>
                </a:solidFill>
                <a:latin typeface="Calibri"/>
              </a:rPr>
              <a:t>Supervisors actively manage staff and customers based on alerts and alarms.</a:t>
            </a:r>
            <a:endParaRPr b="0" lang="en-US" sz="1400" spc="-1" strike="noStrike">
              <a:latin typeface="Arial"/>
            </a:endParaRPr>
          </a:p>
        </p:txBody>
      </p:sp>
      <p:sp>
        <p:nvSpPr>
          <p:cNvPr id="280" name="TextBox 22"/>
          <p:cNvSpPr/>
          <p:nvPr/>
        </p:nvSpPr>
        <p:spPr>
          <a:xfrm>
            <a:off x="6717960" y="1248480"/>
            <a:ext cx="2089440" cy="1824480"/>
          </a:xfrm>
          <a:prstGeom prst="roundRect">
            <a:avLst>
              <a:gd name="adj" fmla="val 10697"/>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400" spc="-1" strike="noStrike">
                <a:solidFill>
                  <a:srgbClr val="ffffff"/>
                </a:solidFill>
                <a:latin typeface="Calibri"/>
              </a:rPr>
              <a:t>4b. </a:t>
            </a:r>
            <a:r>
              <a:rPr b="1" lang="en-US" sz="1400" spc="-1" strike="noStrike">
                <a:solidFill>
                  <a:srgbClr val="ffffff"/>
                </a:solidFill>
                <a:latin typeface="Calibri"/>
              </a:rPr>
              <a:t>Serving</a:t>
            </a:r>
            <a:endParaRPr b="0" lang="en-US" sz="1400" spc="-1" strike="noStrike">
              <a:latin typeface="Arial"/>
            </a:endParaRPr>
          </a:p>
          <a:p>
            <a:pPr>
              <a:lnSpc>
                <a:spcPct val="100000"/>
              </a:lnSpc>
              <a:buNone/>
            </a:pPr>
            <a:r>
              <a:rPr b="0" lang="en-US" sz="1400" spc="-1" strike="noStrike">
                <a:solidFill>
                  <a:srgbClr val="ffffff"/>
                </a:solidFill>
                <a:latin typeface="Calibri"/>
              </a:rPr>
              <a:t>Customer is called and receives service based on needs, identity, history and staff skills.</a:t>
            </a:r>
            <a:endParaRPr b="0" lang="en-US" sz="1400" spc="-1" strike="noStrike">
              <a:latin typeface="Arial"/>
            </a:endParaRPr>
          </a:p>
        </p:txBody>
      </p:sp>
      <p:sp>
        <p:nvSpPr>
          <p:cNvPr id="281" name="TextBox 23"/>
          <p:cNvSpPr/>
          <p:nvPr/>
        </p:nvSpPr>
        <p:spPr>
          <a:xfrm>
            <a:off x="4818240" y="86040"/>
            <a:ext cx="1925640" cy="1370520"/>
          </a:xfrm>
          <a:prstGeom prst="roundRect">
            <a:avLst>
              <a:gd name="adj" fmla="val 10697"/>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US" sz="1400" spc="-1" strike="noStrike">
                <a:solidFill>
                  <a:srgbClr val="ffffff"/>
                </a:solidFill>
                <a:latin typeface="Calibri"/>
                <a:ea typeface="ＭＳ Ｐゴシック"/>
              </a:rPr>
              <a:t>5. Post serving</a:t>
            </a:r>
            <a:endParaRPr b="0" lang="en-US" sz="1400" spc="-1" strike="noStrike">
              <a:latin typeface="Arial"/>
            </a:endParaRPr>
          </a:p>
          <a:p>
            <a:pPr>
              <a:lnSpc>
                <a:spcPct val="100000"/>
              </a:lnSpc>
              <a:buNone/>
            </a:pPr>
            <a:r>
              <a:rPr b="0" lang="en-US" sz="1400" spc="-1" strike="noStrike">
                <a:solidFill>
                  <a:srgbClr val="ffffff"/>
                </a:solidFill>
                <a:latin typeface="Calibri"/>
                <a:ea typeface="ＭＳ Ｐゴシック"/>
              </a:rPr>
              <a:t>Customer provides feedback on service experience.</a:t>
            </a:r>
            <a:endParaRPr b="0" lang="en-US" sz="1400" spc="-1" strike="noStrike">
              <a:latin typeface="Arial"/>
            </a:endParaRPr>
          </a:p>
        </p:txBody>
      </p:sp>
      <p:sp>
        <p:nvSpPr>
          <p:cNvPr id="282" name="TextBox 15"/>
          <p:cNvSpPr/>
          <p:nvPr/>
        </p:nvSpPr>
        <p:spPr>
          <a:xfrm>
            <a:off x="5911200" y="3654360"/>
            <a:ext cx="2156760" cy="2052360"/>
          </a:xfrm>
          <a:prstGeom prst="roundRect">
            <a:avLst>
              <a:gd name="adj" fmla="val 10697"/>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US" sz="1400" spc="-1" strike="noStrike">
                <a:solidFill>
                  <a:srgbClr val="ffffff"/>
                </a:solidFill>
                <a:latin typeface="Calibri"/>
              </a:rPr>
              <a:t>6b. </a:t>
            </a:r>
            <a:r>
              <a:rPr b="1" lang="en-US" sz="1400" spc="-1" strike="noStrike">
                <a:solidFill>
                  <a:srgbClr val="ffffff"/>
                </a:solidFill>
                <a:latin typeface="Calibri"/>
              </a:rPr>
              <a:t>Managing</a:t>
            </a:r>
            <a:endParaRPr b="0" lang="en-US" sz="1400" spc="-1" strike="noStrike">
              <a:latin typeface="Arial"/>
            </a:endParaRPr>
          </a:p>
          <a:p>
            <a:pPr>
              <a:lnSpc>
                <a:spcPct val="100000"/>
              </a:lnSpc>
              <a:buNone/>
            </a:pPr>
            <a:r>
              <a:rPr b="0" lang="en-US" sz="1400" spc="-1" strike="noStrike">
                <a:solidFill>
                  <a:srgbClr val="ffffff"/>
                </a:solidFill>
                <a:latin typeface="Calibri"/>
              </a:rPr>
              <a:t>Management control and business improvements based on Management Information (MI) and create your own BI. </a:t>
            </a:r>
            <a:endParaRPr b="0" lang="en-US" sz="1400" spc="-1" strike="noStrike">
              <a:latin typeface="Arial"/>
            </a:endParaRPr>
          </a:p>
        </p:txBody>
      </p:sp>
      <p:sp>
        <p:nvSpPr>
          <p:cNvPr id="283" name="TextBox 25"/>
          <p:cNvSpPr/>
          <p:nvPr/>
        </p:nvSpPr>
        <p:spPr>
          <a:xfrm>
            <a:off x="616320" y="1813320"/>
            <a:ext cx="2298960" cy="2069280"/>
          </a:xfrm>
          <a:prstGeom prst="roundRect">
            <a:avLst>
              <a:gd name="adj" fmla="val 12024"/>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400" spc="-1" strike="noStrike">
                <a:solidFill>
                  <a:srgbClr val="ffffff"/>
                </a:solidFill>
                <a:latin typeface="Calibri"/>
              </a:rPr>
              <a:t>2a</a:t>
            </a:r>
            <a:r>
              <a:rPr b="1" lang="en-US" sz="1400" spc="-1" strike="noStrike">
                <a:solidFill>
                  <a:srgbClr val="ffffff"/>
                </a:solidFill>
                <a:latin typeface="Calibri"/>
              </a:rPr>
              <a:t>. Arrival -  meet and greet</a:t>
            </a:r>
            <a:endParaRPr b="0" lang="en-US" sz="1400" spc="-1" strike="noStrike">
              <a:latin typeface="Arial"/>
            </a:endParaRPr>
          </a:p>
          <a:p>
            <a:pPr>
              <a:lnSpc>
                <a:spcPct val="100000"/>
              </a:lnSpc>
              <a:buNone/>
            </a:pPr>
            <a:r>
              <a:rPr b="0" lang="en-US" sz="1400" spc="-1" strike="noStrike">
                <a:solidFill>
                  <a:srgbClr val="ffffff"/>
                </a:solidFill>
                <a:latin typeface="Calibri"/>
              </a:rPr>
              <a:t>A floorwalker greets the customer and identifies </a:t>
            </a:r>
            <a:r>
              <a:rPr b="0" lang="en-US" sz="1400" spc="-1" strike="noStrike">
                <a:solidFill>
                  <a:srgbClr val="ffffff"/>
                </a:solidFill>
                <a:latin typeface="Calibri"/>
                <a:ea typeface="MS PGothic"/>
              </a:rPr>
              <a:t>their needs. Information is sent to the system.</a:t>
            </a:r>
            <a:endParaRPr b="0" lang="en-US" sz="1400" spc="-1" strike="noStrike">
              <a:latin typeface="Arial"/>
            </a:endParaRPr>
          </a:p>
        </p:txBody>
      </p:sp>
      <p:sp>
        <p:nvSpPr>
          <p:cNvPr id="284" name="TextBox 25"/>
          <p:cNvSpPr/>
          <p:nvPr/>
        </p:nvSpPr>
        <p:spPr>
          <a:xfrm>
            <a:off x="305640" y="2670840"/>
            <a:ext cx="2734200" cy="1610640"/>
          </a:xfrm>
          <a:prstGeom prst="roundRect">
            <a:avLst>
              <a:gd name="adj" fmla="val 12024"/>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400" spc="-1" strike="noStrike">
                <a:solidFill>
                  <a:srgbClr val="ffffff"/>
                </a:solidFill>
                <a:latin typeface="Calibri"/>
              </a:rPr>
              <a:t>2b</a:t>
            </a:r>
            <a:r>
              <a:rPr b="1" lang="en-US" sz="1400" spc="-1" strike="noStrike">
                <a:solidFill>
                  <a:srgbClr val="ffffff"/>
                </a:solidFill>
                <a:latin typeface="Calibri"/>
              </a:rPr>
              <a:t>. Arrival – Notifications</a:t>
            </a:r>
            <a:endParaRPr b="0" lang="en-US" sz="1400" spc="-1" strike="noStrike">
              <a:latin typeface="Arial"/>
            </a:endParaRPr>
          </a:p>
          <a:p>
            <a:pPr>
              <a:lnSpc>
                <a:spcPct val="100000"/>
              </a:lnSpc>
              <a:buNone/>
            </a:pPr>
            <a:r>
              <a:rPr b="0" lang="en-US" sz="1400" spc="-1" strike="noStrike">
                <a:solidFill>
                  <a:srgbClr val="ffffff"/>
                </a:solidFill>
                <a:latin typeface="Calibri"/>
              </a:rPr>
              <a:t>Receive an SMS / WhatsApp  before be attended while enjoy a coffee or shopping outside. </a:t>
            </a:r>
            <a:endParaRPr b="0" lang="en-US" sz="1400" spc="-1" strike="noStrike">
              <a:latin typeface="Arial"/>
            </a:endParaRPr>
          </a:p>
        </p:txBody>
      </p:sp>
      <p:sp>
        <p:nvSpPr>
          <p:cNvPr id="285" name="TextBox 25"/>
          <p:cNvSpPr/>
          <p:nvPr/>
        </p:nvSpPr>
        <p:spPr>
          <a:xfrm>
            <a:off x="6715080" y="1855800"/>
            <a:ext cx="2156760" cy="2069280"/>
          </a:xfrm>
          <a:prstGeom prst="roundRect">
            <a:avLst>
              <a:gd name="adj" fmla="val 12024"/>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400" spc="-1" strike="noStrike">
                <a:solidFill>
                  <a:srgbClr val="ffffff"/>
                </a:solidFill>
                <a:latin typeface="Calibri"/>
              </a:rPr>
              <a:t>4c</a:t>
            </a:r>
            <a:r>
              <a:rPr b="1" lang="en-US" sz="1400" spc="-1" strike="noStrike">
                <a:solidFill>
                  <a:srgbClr val="ffffff"/>
                </a:solidFill>
                <a:latin typeface="Calibri"/>
              </a:rPr>
              <a:t>. Serving </a:t>
            </a:r>
            <a:endParaRPr b="0" lang="en-US" sz="1400" spc="-1" strike="noStrike">
              <a:latin typeface="Arial"/>
            </a:endParaRPr>
          </a:p>
          <a:p>
            <a:pPr>
              <a:lnSpc>
                <a:spcPct val="100000"/>
              </a:lnSpc>
              <a:buNone/>
            </a:pPr>
            <a:r>
              <a:rPr b="0" lang="en-US" sz="1400" spc="-1" strike="noStrike">
                <a:solidFill>
                  <a:srgbClr val="ffffff"/>
                </a:solidFill>
                <a:latin typeface="Calibri"/>
              </a:rPr>
              <a:t>Gala QRecording, allow to save a record customer-employee conversation on service to improve performance.</a:t>
            </a:r>
            <a:endParaRPr b="0" lang="en-US" sz="1400" spc="-1" strike="noStrike">
              <a:latin typeface="Arial"/>
            </a:endParaRPr>
          </a:p>
        </p:txBody>
      </p:sp>
      <p:sp>
        <p:nvSpPr>
          <p:cNvPr id="286" name="TextBox 9"/>
          <p:cNvSpPr/>
          <p:nvPr/>
        </p:nvSpPr>
        <p:spPr>
          <a:xfrm>
            <a:off x="3908160" y="1934280"/>
            <a:ext cx="2945520" cy="2757600"/>
          </a:xfrm>
          <a:prstGeom prst="roundRect">
            <a:avLst>
              <a:gd name="adj" fmla="val 12023"/>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US" sz="1400" spc="-1" strike="noStrike">
                <a:solidFill>
                  <a:srgbClr val="ffffff"/>
                </a:solidFill>
                <a:latin typeface="Arial"/>
              </a:rPr>
              <a:t>1. Pre-arrival</a:t>
            </a:r>
            <a:endParaRPr b="0" lang="en-US" sz="1400" spc="-1" strike="noStrike">
              <a:latin typeface="Arial"/>
            </a:endParaRPr>
          </a:p>
          <a:p>
            <a:pPr>
              <a:lnSpc>
                <a:spcPct val="100000"/>
              </a:lnSpc>
              <a:buNone/>
            </a:pPr>
            <a:r>
              <a:rPr b="0" lang="en-GB" sz="1400" spc="-1" strike="noStrike">
                <a:solidFill>
                  <a:srgbClr val="ffffff"/>
                </a:solidFill>
                <a:latin typeface="Calibri"/>
              </a:rPr>
              <a:t>Customer choosing service, or via our appointment or via Geolocator QMOVILITY ADV or E-TICKET (QR) using smarthphone, finding location and reserving a place in the queue. Gets guiding direction, avoid queuing and waiting. Controlled flow of customers. </a:t>
            </a:r>
            <a:endParaRPr b="0" lang="en-US" sz="1400" spc="-1" strike="noStrike">
              <a:latin typeface="Arial"/>
            </a:endParaRPr>
          </a:p>
        </p:txBody>
      </p:sp>
      <p:pic>
        <p:nvPicPr>
          <p:cNvPr id="287" name="Bildobjekt 1" descr=""/>
          <p:cNvPicPr/>
          <p:nvPr/>
        </p:nvPicPr>
        <p:blipFill>
          <a:blip r:embed="rId12"/>
          <a:stretch/>
        </p:blipFill>
        <p:spPr>
          <a:xfrm>
            <a:off x="2441520" y="1934280"/>
            <a:ext cx="1370160" cy="2963520"/>
          </a:xfrm>
          <a:prstGeom prst="rect">
            <a:avLst/>
          </a:prstGeom>
          <a:ln w="9525">
            <a:noFill/>
          </a:ln>
        </p:spPr>
      </p:pic>
      <p:sp>
        <p:nvSpPr>
          <p:cNvPr id="288" name="Bildobjekt 1"/>
          <p:cNvSpPr/>
          <p:nvPr/>
        </p:nvSpPr>
        <p:spPr>
          <a:xfrm>
            <a:off x="1158840" y="4357440"/>
            <a:ext cx="866880" cy="866160"/>
          </a:xfrm>
          <a:prstGeom prst="roundRect">
            <a:avLst>
              <a:gd name="adj" fmla="val 8594"/>
            </a:avLst>
          </a:prstGeom>
          <a:blipFill rotWithShape="0">
            <a:blip r:embed="rId13"/>
            <a:srcRect/>
            <a:stretch/>
          </a:blipFill>
          <a:ln w="0">
            <a:noFill/>
          </a:ln>
          <a:effectLst>
            <a:reflection algn="bl" blurRad="12700" dir="5400000" dist="5000" endPos="28000" rotWithShape="0" stA="38000" sy="-100000"/>
          </a:effectLst>
        </p:spPr>
        <p:style>
          <a:lnRef idx="0"/>
          <a:fillRef idx="0"/>
          <a:effectRef idx="0"/>
          <a:fontRef idx="minor"/>
        </p:style>
      </p:sp>
      <p:sp>
        <p:nvSpPr>
          <p:cNvPr id="289" name="Bildobjekt 1"/>
          <p:cNvSpPr/>
          <p:nvPr/>
        </p:nvSpPr>
        <p:spPr>
          <a:xfrm>
            <a:off x="5799240" y="3227040"/>
            <a:ext cx="2298960" cy="3007080"/>
          </a:xfrm>
          <a:prstGeom prst="roundRect">
            <a:avLst>
              <a:gd name="adj" fmla="val 8594"/>
            </a:avLst>
          </a:prstGeom>
          <a:blipFill rotWithShape="0">
            <a:blip r:embed="rId14"/>
            <a:srcRect/>
            <a:stretch/>
          </a:blipFill>
          <a:ln w="0">
            <a:noFill/>
          </a:ln>
          <a:effectLst>
            <a:reflection algn="bl" blurRad="12700" dir="5400000" dist="5000" endPos="28000" rotWithShape="0" stA="38000" sy="-100000"/>
          </a:effectLst>
        </p:spPr>
        <p:style>
          <a:lnRef idx="0"/>
          <a:fillRef idx="0"/>
          <a:effectRef idx="0"/>
          <a:fontRef idx="minor"/>
        </p:style>
      </p:sp>
      <p:sp>
        <p:nvSpPr>
          <p:cNvPr id="290" name="Bildobjekt 1"/>
          <p:cNvSpPr/>
          <p:nvPr/>
        </p:nvSpPr>
        <p:spPr>
          <a:xfrm>
            <a:off x="641160" y="4080600"/>
            <a:ext cx="1955520" cy="1789200"/>
          </a:xfrm>
          <a:prstGeom prst="roundRect">
            <a:avLst>
              <a:gd name="adj" fmla="val 8594"/>
            </a:avLst>
          </a:prstGeom>
          <a:blipFill rotWithShape="0">
            <a:blip r:embed="rId15"/>
            <a:srcRect/>
            <a:stretch/>
          </a:blipFill>
          <a:ln w="0">
            <a:noFill/>
          </a:ln>
          <a:effectLst>
            <a:reflection algn="bl" blurRad="12700" dir="5400000" dist="5000" endPos="28000" rotWithShape="0" stA="38000" sy="-100000"/>
          </a:effectLst>
        </p:spPr>
        <p:style>
          <a:lnRef idx="0"/>
          <a:fillRef idx="0"/>
          <a:effectRef idx="0"/>
          <a:fontRef idx="minor"/>
        </p:style>
      </p:sp>
      <p:sp>
        <p:nvSpPr>
          <p:cNvPr id="291" name="Bildobjekt 1"/>
          <p:cNvSpPr/>
          <p:nvPr/>
        </p:nvSpPr>
        <p:spPr>
          <a:xfrm>
            <a:off x="184320" y="5003640"/>
            <a:ext cx="2373840" cy="679320"/>
          </a:xfrm>
          <a:prstGeom prst="roundRect">
            <a:avLst>
              <a:gd name="adj" fmla="val 8594"/>
            </a:avLst>
          </a:prstGeom>
          <a:blipFill rotWithShape="0">
            <a:blip r:embed="rId16"/>
            <a:srcRect/>
            <a:stretch/>
          </a:blipFill>
          <a:ln w="0">
            <a:noFill/>
          </a:ln>
          <a:effectLst>
            <a:reflection algn="bl" blurRad="12700" dir="5400000" dist="5000" endPos="28000" rotWithShape="0" stA="38000" sy="-100000"/>
          </a:effectLst>
        </p:spPr>
        <p:style>
          <a:lnRef idx="0"/>
          <a:fillRef idx="0"/>
          <a:effectRef idx="0"/>
          <a:fontRef idx="minor"/>
        </p:style>
      </p:sp>
      <p:sp>
        <p:nvSpPr>
          <p:cNvPr id="292" name="Bildobjekt 1"/>
          <p:cNvSpPr/>
          <p:nvPr/>
        </p:nvSpPr>
        <p:spPr>
          <a:xfrm>
            <a:off x="7245720" y="3989160"/>
            <a:ext cx="1095120" cy="1095120"/>
          </a:xfrm>
          <a:prstGeom prst="roundRect">
            <a:avLst>
              <a:gd name="adj" fmla="val 8594"/>
            </a:avLst>
          </a:prstGeom>
          <a:blipFill rotWithShape="0">
            <a:blip r:embed="rId17"/>
            <a:srcRect/>
            <a:stretch/>
          </a:blipFill>
          <a:ln w="0">
            <a:noFill/>
          </a:ln>
          <a:effectLst>
            <a:reflection algn="bl" blurRad="12700" dir="5400000" dist="5000" endPos="28000" rotWithShape="0" stA="38000" sy="-100000"/>
          </a:effectLst>
        </p:spPr>
        <p:style>
          <a:lnRef idx="0"/>
          <a:fillRef idx="0"/>
          <a:effectRef idx="0"/>
          <a:fontRef idx="minor"/>
        </p:style>
      </p:sp>
      <p:sp>
        <p:nvSpPr>
          <p:cNvPr id="293" name="Bildobjekt 1"/>
          <p:cNvSpPr/>
          <p:nvPr/>
        </p:nvSpPr>
        <p:spPr>
          <a:xfrm>
            <a:off x="6779880" y="1391400"/>
            <a:ext cx="2156760" cy="1438200"/>
          </a:xfrm>
          <a:prstGeom prst="roundRect">
            <a:avLst>
              <a:gd name="adj" fmla="val 8594"/>
            </a:avLst>
          </a:prstGeom>
          <a:blipFill rotWithShape="0">
            <a:blip r:embed="rId18"/>
            <a:srcRect/>
            <a:stretch/>
          </a:blipFill>
          <a:ln w="0">
            <a:noFill/>
          </a:ln>
          <a:effectLst>
            <a:reflection algn="bl" blurRad="12700" dir="5400000" dist="5000" endPos="28000" rotWithShape="0" stA="38000" sy="-100000"/>
          </a:effectLst>
        </p:spPr>
        <p:style>
          <a:lnRef idx="0"/>
          <a:fillRef idx="0"/>
          <a:effectRef idx="0"/>
          <a:fontRef idx="minor"/>
        </p:style>
      </p:sp>
      <p:sp>
        <p:nvSpPr>
          <p:cNvPr id="294" name="Bildobjekt 1"/>
          <p:cNvSpPr/>
          <p:nvPr/>
        </p:nvSpPr>
        <p:spPr>
          <a:xfrm>
            <a:off x="172800" y="5015520"/>
            <a:ext cx="2373840" cy="610200"/>
          </a:xfrm>
          <a:prstGeom prst="roundRect">
            <a:avLst>
              <a:gd name="adj" fmla="val 8594"/>
            </a:avLst>
          </a:prstGeom>
          <a:blipFill rotWithShape="0">
            <a:blip r:embed="rId19"/>
            <a:srcRect/>
            <a:stretch/>
          </a:blipFill>
          <a:ln w="0">
            <a:noFill/>
          </a:ln>
          <a:effectLst>
            <a:reflection algn="bl" blurRad="12700" dir="5400000" dist="5000" endPos="28000" rotWithShape="0" stA="38000" sy="-100000"/>
          </a:effectLst>
        </p:spPr>
        <p:style>
          <a:lnRef idx="0"/>
          <a:fillRef idx="0"/>
          <a:effectRef idx="0"/>
          <a:fontRef idx="minor"/>
        </p:style>
      </p:sp>
      <p:pic>
        <p:nvPicPr>
          <p:cNvPr id="295" name="Bildobjekt 1" descr=""/>
          <p:cNvPicPr/>
          <p:nvPr/>
        </p:nvPicPr>
        <p:blipFill>
          <a:blip r:embed="rId20"/>
          <a:stretch/>
        </p:blipFill>
        <p:spPr>
          <a:xfrm>
            <a:off x="8156160" y="3654360"/>
            <a:ext cx="589680" cy="2949120"/>
          </a:xfrm>
          <a:prstGeom prst="rect">
            <a:avLst/>
          </a:prstGeom>
          <a:ln w="9525">
            <a:noFill/>
          </a:ln>
        </p:spPr>
      </p:pic>
      <p:sp>
        <p:nvSpPr>
          <p:cNvPr id="296" name="Bildobjekt 1"/>
          <p:cNvSpPr/>
          <p:nvPr/>
        </p:nvSpPr>
        <p:spPr>
          <a:xfrm>
            <a:off x="6715800" y="3171240"/>
            <a:ext cx="2091240" cy="471960"/>
          </a:xfrm>
          <a:prstGeom prst="roundRect">
            <a:avLst>
              <a:gd name="adj" fmla="val 8594"/>
            </a:avLst>
          </a:prstGeom>
          <a:blipFill rotWithShape="0">
            <a:blip r:embed="rId21"/>
            <a:srcRect/>
            <a:stretch/>
          </a:blipFill>
          <a:ln w="0">
            <a:noFill/>
          </a:ln>
          <a:effectLst>
            <a:reflection algn="bl" blurRad="12700" dir="5400000" dist="5000" endPos="28000" rotWithShape="0" stA="38000" sy="-100000"/>
          </a:effectLst>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2" presetSubtype="8">
                                  <p:stCondLst>
                                    <p:cond delay="0"/>
                                  </p:stCondLst>
                                  <p:childTnLst>
                                    <p:set>
                                      <p:cBhvr>
                                        <p:cTn id="6" dur="1" fill="hold">
                                          <p:stCondLst>
                                            <p:cond delay="0"/>
                                          </p:stCondLst>
                                        </p:cTn>
                                        <p:tgtEl>
                                          <p:spTgt spid="286"/>
                                        </p:tgtEl>
                                        <p:attrNameLst>
                                          <p:attrName>style.visibility</p:attrName>
                                        </p:attrNameLst>
                                      </p:cBhvr>
                                      <p:to>
                                        <p:strVal val="visible"/>
                                      </p:to>
                                    </p:set>
                                    <p:anim calcmode="lin" valueType="num">
                                      <p:cBhvr additive="repl">
                                        <p:cTn id="7" dur="500" fill="hold"/>
                                        <p:tgtEl>
                                          <p:spTgt spid="286"/>
                                        </p:tgtEl>
                                        <p:attrNameLst>
                                          <p:attrName>ppt_x</p:attrName>
                                        </p:attrNameLst>
                                      </p:cBhvr>
                                      <p:tavLst>
                                        <p:tav tm="0">
                                          <p:val>
                                            <p:strVal val="0-#ppt_w/2"/>
                                          </p:val>
                                        </p:tav>
                                        <p:tav tm="100000">
                                          <p:val>
                                            <p:strVal val="#ppt_x"/>
                                          </p:val>
                                        </p:tav>
                                      </p:tavLst>
                                    </p:anim>
                                    <p:anim calcmode="lin" valueType="num">
                                      <p:cBhvr additive="repl">
                                        <p:cTn id="8" dur="500" fill="hold"/>
                                        <p:tgtEl>
                                          <p:spTgt spid="286"/>
                                        </p:tgtEl>
                                        <p:attrNameLst>
                                          <p:attrName>ppt_y</p:attrName>
                                        </p:attrNameLst>
                                      </p:cBhvr>
                                      <p:tavLst>
                                        <p:tav tm="0">
                                          <p:val>
                                            <p:strVal val="#ppt_y"/>
                                          </p:val>
                                        </p:tav>
                                        <p:tav tm="100000">
                                          <p:val>
                                            <p:strVal val="#ppt_y"/>
                                          </p:val>
                                        </p:tav>
                                      </p:tavLst>
                                    </p:anim>
                                  </p:childTnLst>
                                </p:cTn>
                              </p:par>
                              <p:par>
                                <p:cTn id="9" nodeType="withEffect" fill="hold" presetClass="entr" presetID="2" presetSubtype="8">
                                  <p:stCondLst>
                                    <p:cond delay="0"/>
                                  </p:stCondLst>
                                  <p:childTnLst>
                                    <p:set>
                                      <p:cBhvr>
                                        <p:cTn id="10" dur="1" fill="hold">
                                          <p:stCondLst>
                                            <p:cond delay="0"/>
                                          </p:stCondLst>
                                        </p:cTn>
                                        <p:tgtEl>
                                          <p:spTgt spid="287"/>
                                        </p:tgtEl>
                                        <p:attrNameLst>
                                          <p:attrName>style.visibility</p:attrName>
                                        </p:attrNameLst>
                                      </p:cBhvr>
                                      <p:to>
                                        <p:strVal val="visible"/>
                                      </p:to>
                                    </p:set>
                                    <p:anim calcmode="lin" valueType="num">
                                      <p:cBhvr additive="repl">
                                        <p:cTn id="11" dur="500" fill="hold"/>
                                        <p:tgtEl>
                                          <p:spTgt spid="287"/>
                                        </p:tgtEl>
                                        <p:attrNameLst>
                                          <p:attrName>ppt_x</p:attrName>
                                        </p:attrNameLst>
                                      </p:cBhvr>
                                      <p:tavLst>
                                        <p:tav tm="0">
                                          <p:val>
                                            <p:strVal val="0-#ppt_w/2"/>
                                          </p:val>
                                        </p:tav>
                                        <p:tav tm="100000">
                                          <p:val>
                                            <p:strVal val="#ppt_x"/>
                                          </p:val>
                                        </p:tav>
                                      </p:tavLst>
                                    </p:anim>
                                    <p:anim calcmode="lin" valueType="num">
                                      <p:cBhvr additive="repl">
                                        <p:cTn id="12" dur="500" fill="hold"/>
                                        <p:tgtEl>
                                          <p:spTgt spid="28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nodeType="clickEffect" fill="hold" presetClass="exit" presetID="2" presetSubtype="4">
                                  <p:stCondLst>
                                    <p:cond delay="0"/>
                                  </p:stCondLst>
                                  <p:childTnLst>
                                    <p:anim calcmode="lin" valueType="num">
                                      <p:cBhvr additive="repl">
                                        <p:cTn id="16" dur="500"/>
                                        <p:tgtEl>
                                          <p:spTgt spid="286"/>
                                        </p:tgtEl>
                                        <p:attrNameLst>
                                          <p:attrName>ppt_x</p:attrName>
                                        </p:attrNameLst>
                                      </p:cBhvr>
                                      <p:tavLst>
                                        <p:tav tm="0">
                                          <p:val>
                                            <p:strVal val="#ppt_x"/>
                                          </p:val>
                                        </p:tav>
                                        <p:tav tm="100000">
                                          <p:val>
                                            <p:strVal val="#ppt_x"/>
                                          </p:val>
                                        </p:tav>
                                      </p:tavLst>
                                    </p:anim>
                                    <p:anim calcmode="lin" valueType="num">
                                      <p:cBhvr additive="repl">
                                        <p:cTn id="17" dur="500"/>
                                        <p:tgtEl>
                                          <p:spTgt spid="286"/>
                                        </p:tgtEl>
                                        <p:attrNameLst>
                                          <p:attrName>ppt_y</p:attrName>
                                        </p:attrNameLst>
                                      </p:cBhvr>
                                      <p:tavLst>
                                        <p:tav tm="0">
                                          <p:val>
                                            <p:strVal val="#ppt_y"/>
                                          </p:val>
                                        </p:tav>
                                        <p:tav tm="100000">
                                          <p:val>
                                            <p:strVal val="1+#ppt_h/2"/>
                                          </p:val>
                                        </p:tav>
                                      </p:tavLst>
                                    </p:anim>
                                    <p:set>
                                      <p:cBhvr>
                                        <p:cTn id="18" dur="1" fill="hold">
                                          <p:stCondLst>
                                            <p:cond delay="499"/>
                                          </p:stCondLst>
                                        </p:cTn>
                                        <p:tgtEl>
                                          <p:spTgt spid="286"/>
                                        </p:tgtEl>
                                        <p:attrNameLst>
                                          <p:attrName>style.visibility</p:attrName>
                                        </p:attrNameLst>
                                      </p:cBhvr>
                                      <p:to>
                                        <p:strVal val="hidden"/>
                                      </p:to>
                                    </p:set>
                                  </p:childTnLst>
                                </p:cTn>
                              </p:par>
                              <p:par>
                                <p:cTn id="19" nodeType="withEffect" fill="hold" presetClass="exit" presetID="2" presetSubtype="4">
                                  <p:stCondLst>
                                    <p:cond delay="0"/>
                                  </p:stCondLst>
                                  <p:childTnLst>
                                    <p:anim calcmode="lin" valueType="num">
                                      <p:cBhvr additive="repl">
                                        <p:cTn id="20" dur="500"/>
                                        <p:tgtEl>
                                          <p:spTgt spid="287"/>
                                        </p:tgtEl>
                                        <p:attrNameLst>
                                          <p:attrName>ppt_x</p:attrName>
                                        </p:attrNameLst>
                                      </p:cBhvr>
                                      <p:tavLst>
                                        <p:tav tm="0">
                                          <p:val>
                                            <p:strVal val="#ppt_x"/>
                                          </p:val>
                                        </p:tav>
                                        <p:tav tm="100000">
                                          <p:val>
                                            <p:strVal val="#ppt_x"/>
                                          </p:val>
                                        </p:tav>
                                      </p:tavLst>
                                    </p:anim>
                                    <p:anim calcmode="lin" valueType="num">
                                      <p:cBhvr additive="repl">
                                        <p:cTn id="21" dur="500"/>
                                        <p:tgtEl>
                                          <p:spTgt spid="287"/>
                                        </p:tgtEl>
                                        <p:attrNameLst>
                                          <p:attrName>ppt_y</p:attrName>
                                        </p:attrNameLst>
                                      </p:cBhvr>
                                      <p:tavLst>
                                        <p:tav tm="0">
                                          <p:val>
                                            <p:strVal val="#ppt_y"/>
                                          </p:val>
                                        </p:tav>
                                        <p:tav tm="100000">
                                          <p:val>
                                            <p:strVal val="1+#ppt_h/2"/>
                                          </p:val>
                                        </p:tav>
                                      </p:tavLst>
                                    </p:anim>
                                    <p:set>
                                      <p:cBhvr>
                                        <p:cTn id="22" dur="1" fill="hold">
                                          <p:stCondLst>
                                            <p:cond delay="499"/>
                                          </p:stCondLst>
                                        </p:cTn>
                                        <p:tgtEl>
                                          <p:spTgt spid="28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2" presetSubtype="8">
                                  <p:stCondLst>
                                    <p:cond delay="0"/>
                                  </p:stCondLst>
                                  <p:childTnLst>
                                    <p:set>
                                      <p:cBhvr>
                                        <p:cTn id="26" dur="1" fill="hold">
                                          <p:stCondLst>
                                            <p:cond delay="0"/>
                                          </p:stCondLst>
                                        </p:cTn>
                                        <p:tgtEl>
                                          <p:spTgt spid="276"/>
                                        </p:tgtEl>
                                        <p:attrNameLst>
                                          <p:attrName>style.visibility</p:attrName>
                                        </p:attrNameLst>
                                      </p:cBhvr>
                                      <p:to>
                                        <p:strVal val="visible"/>
                                      </p:to>
                                    </p:set>
                                    <p:anim calcmode="lin" valueType="num">
                                      <p:cBhvr additive="repl">
                                        <p:cTn id="27" dur="500" fill="hold"/>
                                        <p:tgtEl>
                                          <p:spTgt spid="276"/>
                                        </p:tgtEl>
                                        <p:attrNameLst>
                                          <p:attrName>ppt_x</p:attrName>
                                        </p:attrNameLst>
                                      </p:cBhvr>
                                      <p:tavLst>
                                        <p:tav tm="0">
                                          <p:val>
                                            <p:strVal val="0-#ppt_w/2"/>
                                          </p:val>
                                        </p:tav>
                                        <p:tav tm="100000">
                                          <p:val>
                                            <p:strVal val="#ppt_x"/>
                                          </p:val>
                                        </p:tav>
                                      </p:tavLst>
                                    </p:anim>
                                    <p:anim calcmode="lin" valueType="num">
                                      <p:cBhvr additive="repl">
                                        <p:cTn id="28" dur="500" fill="hold"/>
                                        <p:tgtEl>
                                          <p:spTgt spid="276"/>
                                        </p:tgtEl>
                                        <p:attrNameLst>
                                          <p:attrName>ppt_y</p:attrName>
                                        </p:attrNameLst>
                                      </p:cBhvr>
                                      <p:tavLst>
                                        <p:tav tm="0">
                                          <p:val>
                                            <p:strVal val="#ppt_y"/>
                                          </p:val>
                                        </p:tav>
                                        <p:tav tm="100000">
                                          <p:val>
                                            <p:strVal val="#ppt_y"/>
                                          </p:val>
                                        </p:tav>
                                      </p:tavLst>
                                    </p:anim>
                                  </p:childTnLst>
                                </p:cTn>
                              </p:par>
                              <p:par>
                                <p:cTn id="29" nodeType="withEffect" fill="hold" presetClass="entr" presetID="10">
                                  <p:stCondLst>
                                    <p:cond delay="0"/>
                                  </p:stCondLst>
                                  <p:childTnLst>
                                    <p:set>
                                      <p:cBhvr>
                                        <p:cTn id="30" dur="1" fill="hold">
                                          <p:stCondLst>
                                            <p:cond delay="0"/>
                                          </p:stCondLst>
                                        </p:cTn>
                                        <p:tgtEl>
                                          <p:spTgt spid="266"/>
                                        </p:tgtEl>
                                        <p:attrNameLst>
                                          <p:attrName>style.visibility</p:attrName>
                                        </p:attrNameLst>
                                      </p:cBhvr>
                                      <p:to>
                                        <p:strVal val="visible"/>
                                      </p:to>
                                    </p:set>
                                    <p:animEffect filter="fade" transition="in">
                                      <p:cBhvr additive="repl">
                                        <p:cTn id="31" dur="500"/>
                                        <p:tgtEl>
                                          <p:spTgt spid="266"/>
                                        </p:tgtEl>
                                      </p:cBhvr>
                                    </p:animEffect>
                                  </p:childTnLst>
                                </p:cTn>
                              </p:par>
                              <p:par>
                                <p:cTn id="32" nodeType="withEffect" fill="hold" presetClass="entr" presetID="2" presetSubtype="8">
                                  <p:stCondLst>
                                    <p:cond delay="0"/>
                                  </p:stCondLst>
                                  <p:childTnLst>
                                    <p:set>
                                      <p:cBhvr>
                                        <p:cTn id="33" dur="1" fill="hold">
                                          <p:stCondLst>
                                            <p:cond delay="0"/>
                                          </p:stCondLst>
                                        </p:cTn>
                                        <p:tgtEl>
                                          <p:spTgt spid="289"/>
                                        </p:tgtEl>
                                        <p:attrNameLst>
                                          <p:attrName>style.visibility</p:attrName>
                                        </p:attrNameLst>
                                      </p:cBhvr>
                                      <p:to>
                                        <p:strVal val="visible"/>
                                      </p:to>
                                    </p:set>
                                    <p:anim calcmode="lin" valueType="num">
                                      <p:cBhvr additive="repl">
                                        <p:cTn id="34" dur="500" fill="hold"/>
                                        <p:tgtEl>
                                          <p:spTgt spid="289"/>
                                        </p:tgtEl>
                                        <p:attrNameLst>
                                          <p:attrName>ppt_x</p:attrName>
                                        </p:attrNameLst>
                                      </p:cBhvr>
                                      <p:tavLst>
                                        <p:tav tm="0">
                                          <p:val>
                                            <p:strVal val="0-#ppt_w/2"/>
                                          </p:val>
                                        </p:tav>
                                        <p:tav tm="100000">
                                          <p:val>
                                            <p:strVal val="#ppt_x"/>
                                          </p:val>
                                        </p:tav>
                                      </p:tavLst>
                                    </p:anim>
                                    <p:anim calcmode="lin" valueType="num">
                                      <p:cBhvr additive="repl">
                                        <p:cTn id="35" dur="500" fill="hold"/>
                                        <p:tgtEl>
                                          <p:spTgt spid="289"/>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nodeType="afterEffect" fill="hold" presetClass="entr" presetID="10">
                                  <p:stCondLst>
                                    <p:cond delay="0"/>
                                  </p:stCondLst>
                                  <p:childTnLst>
                                    <p:set>
                                      <p:cBhvr>
                                        <p:cTn id="38" dur="1" fill="hold">
                                          <p:stCondLst>
                                            <p:cond delay="0"/>
                                          </p:stCondLst>
                                        </p:cTn>
                                        <p:tgtEl>
                                          <p:spTgt spid="267"/>
                                        </p:tgtEl>
                                        <p:attrNameLst>
                                          <p:attrName>style.visibility</p:attrName>
                                        </p:attrNameLst>
                                      </p:cBhvr>
                                      <p:to>
                                        <p:strVal val="visible"/>
                                      </p:to>
                                    </p:set>
                                    <p:animEffect filter="fade" transition="in">
                                      <p:cBhvr additive="repl">
                                        <p:cTn id="39" dur="500"/>
                                        <p:tgtEl>
                                          <p:spTgt spid="267"/>
                                        </p:tgtEl>
                                      </p:cBhvr>
                                    </p:animEffect>
                                  </p:childTnLst>
                                </p:cTn>
                              </p:par>
                            </p:childTnLst>
                          </p:cTn>
                        </p:par>
                      </p:childTnLst>
                    </p:cTn>
                  </p:par>
                  <p:par>
                    <p:cTn id="40" fill="hold">
                      <p:stCondLst>
                        <p:cond delay="indefinite"/>
                      </p:stCondLst>
                      <p:childTnLst>
                        <p:par>
                          <p:cTn id="41" fill="hold">
                            <p:stCondLst>
                              <p:cond delay="0"/>
                            </p:stCondLst>
                            <p:childTnLst>
                              <p:par>
                                <p:cTn id="42" nodeType="clickEffect" fill="hold" presetClass="exit" presetID="2" presetSubtype="4">
                                  <p:stCondLst>
                                    <p:cond delay="0"/>
                                  </p:stCondLst>
                                  <p:childTnLst>
                                    <p:anim calcmode="lin" valueType="num">
                                      <p:cBhvr additive="repl">
                                        <p:cTn id="43" dur="500"/>
                                        <p:tgtEl>
                                          <p:spTgt spid="276"/>
                                        </p:tgtEl>
                                        <p:attrNameLst>
                                          <p:attrName>ppt_x</p:attrName>
                                        </p:attrNameLst>
                                      </p:cBhvr>
                                      <p:tavLst>
                                        <p:tav tm="0">
                                          <p:val>
                                            <p:strVal val="#ppt_x"/>
                                          </p:val>
                                        </p:tav>
                                        <p:tav tm="100000">
                                          <p:val>
                                            <p:strVal val="#ppt_x"/>
                                          </p:val>
                                        </p:tav>
                                      </p:tavLst>
                                    </p:anim>
                                    <p:anim calcmode="lin" valueType="num">
                                      <p:cBhvr additive="repl">
                                        <p:cTn id="44" dur="500"/>
                                        <p:tgtEl>
                                          <p:spTgt spid="276"/>
                                        </p:tgtEl>
                                        <p:attrNameLst>
                                          <p:attrName>ppt_y</p:attrName>
                                        </p:attrNameLst>
                                      </p:cBhvr>
                                      <p:tavLst>
                                        <p:tav tm="0">
                                          <p:val>
                                            <p:strVal val="#ppt_y"/>
                                          </p:val>
                                        </p:tav>
                                        <p:tav tm="100000">
                                          <p:val>
                                            <p:strVal val="1+#ppt_h/2"/>
                                          </p:val>
                                        </p:tav>
                                      </p:tavLst>
                                    </p:anim>
                                    <p:set>
                                      <p:cBhvr>
                                        <p:cTn id="45" dur="1" fill="hold">
                                          <p:stCondLst>
                                            <p:cond delay="499"/>
                                          </p:stCondLst>
                                        </p:cTn>
                                        <p:tgtEl>
                                          <p:spTgt spid="276"/>
                                        </p:tgtEl>
                                        <p:attrNameLst>
                                          <p:attrName>style.visibility</p:attrName>
                                        </p:attrNameLst>
                                      </p:cBhvr>
                                      <p:to>
                                        <p:strVal val="hidden"/>
                                      </p:to>
                                    </p:set>
                                  </p:childTnLst>
                                </p:cTn>
                              </p:par>
                              <p:par>
                                <p:cTn id="46" nodeType="withEffect" fill="hold" presetClass="exit" presetID="2" presetSubtype="4">
                                  <p:stCondLst>
                                    <p:cond delay="0"/>
                                  </p:stCondLst>
                                  <p:childTnLst>
                                    <p:anim calcmode="lin" valueType="num">
                                      <p:cBhvr additive="repl">
                                        <p:cTn id="47" dur="500"/>
                                        <p:tgtEl>
                                          <p:spTgt spid="289"/>
                                        </p:tgtEl>
                                        <p:attrNameLst>
                                          <p:attrName>ppt_x</p:attrName>
                                        </p:attrNameLst>
                                      </p:cBhvr>
                                      <p:tavLst>
                                        <p:tav tm="0">
                                          <p:val>
                                            <p:strVal val="#ppt_x"/>
                                          </p:val>
                                        </p:tav>
                                        <p:tav tm="100000">
                                          <p:val>
                                            <p:strVal val="#ppt_x"/>
                                          </p:val>
                                        </p:tav>
                                      </p:tavLst>
                                    </p:anim>
                                    <p:anim calcmode="lin" valueType="num">
                                      <p:cBhvr additive="repl">
                                        <p:cTn id="48" dur="500"/>
                                        <p:tgtEl>
                                          <p:spTgt spid="289"/>
                                        </p:tgtEl>
                                        <p:attrNameLst>
                                          <p:attrName>ppt_y</p:attrName>
                                        </p:attrNameLst>
                                      </p:cBhvr>
                                      <p:tavLst>
                                        <p:tav tm="0">
                                          <p:val>
                                            <p:strVal val="#ppt_y"/>
                                          </p:val>
                                        </p:tav>
                                        <p:tav tm="100000">
                                          <p:val>
                                            <p:strVal val="1+#ppt_h/2"/>
                                          </p:val>
                                        </p:tav>
                                      </p:tavLst>
                                    </p:anim>
                                    <p:set>
                                      <p:cBhvr>
                                        <p:cTn id="49" dur="1" fill="hold">
                                          <p:stCondLst>
                                            <p:cond delay="499"/>
                                          </p:stCondLst>
                                        </p:cTn>
                                        <p:tgtEl>
                                          <p:spTgt spid="289"/>
                                        </p:tgtEl>
                                        <p:attrNameLst>
                                          <p:attrName>style.visibility</p:attrName>
                                        </p:attrNameLst>
                                      </p:cBhvr>
                                      <p:to>
                                        <p:strVal val="hidden"/>
                                      </p:to>
                                    </p:set>
                                  </p:childTnLst>
                                </p:cTn>
                              </p:par>
                              <p:par>
                                <p:cTn id="50" nodeType="withEffect" fill="hold" presetClass="exit" presetID="10">
                                  <p:stCondLst>
                                    <p:cond delay="0"/>
                                  </p:stCondLst>
                                  <p:childTnLst>
                                    <p:animEffect filter="fade" transition="out">
                                      <p:cBhvr additive="repl">
                                        <p:cTn id="51" dur="500"/>
                                        <p:tgtEl>
                                          <p:spTgt spid="267"/>
                                        </p:tgtEl>
                                      </p:cBhvr>
                                    </p:animEffect>
                                    <p:set>
                                      <p:cBhvr>
                                        <p:cTn id="52" dur="1" fill="hold">
                                          <p:stCondLst>
                                            <p:cond delay="499"/>
                                          </p:stCondLst>
                                        </p:cTn>
                                        <p:tgtEl>
                                          <p:spTgt spid="26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nodeType="clickEffect" fill="hold" presetClass="entr" presetID="2" presetSubtype="8">
                                  <p:stCondLst>
                                    <p:cond delay="0"/>
                                  </p:stCondLst>
                                  <p:childTnLst>
                                    <p:set>
                                      <p:cBhvr>
                                        <p:cTn id="56" dur="1" fill="hold">
                                          <p:stCondLst>
                                            <p:cond delay="0"/>
                                          </p:stCondLst>
                                        </p:cTn>
                                        <p:tgtEl>
                                          <p:spTgt spid="283"/>
                                        </p:tgtEl>
                                        <p:attrNameLst>
                                          <p:attrName>style.visibility</p:attrName>
                                        </p:attrNameLst>
                                      </p:cBhvr>
                                      <p:to>
                                        <p:strVal val="visible"/>
                                      </p:to>
                                    </p:set>
                                    <p:anim calcmode="lin" valueType="num">
                                      <p:cBhvr additive="repl">
                                        <p:cTn id="57" dur="500" fill="hold"/>
                                        <p:tgtEl>
                                          <p:spTgt spid="283"/>
                                        </p:tgtEl>
                                        <p:attrNameLst>
                                          <p:attrName>ppt_x</p:attrName>
                                        </p:attrNameLst>
                                      </p:cBhvr>
                                      <p:tavLst>
                                        <p:tav tm="0">
                                          <p:val>
                                            <p:strVal val="0-#ppt_w/2"/>
                                          </p:val>
                                        </p:tav>
                                        <p:tav tm="100000">
                                          <p:val>
                                            <p:strVal val="#ppt_x"/>
                                          </p:val>
                                        </p:tav>
                                      </p:tavLst>
                                    </p:anim>
                                    <p:anim calcmode="lin" valueType="num">
                                      <p:cBhvr additive="repl">
                                        <p:cTn id="58" dur="500" fill="hold"/>
                                        <p:tgtEl>
                                          <p:spTgt spid="283"/>
                                        </p:tgtEl>
                                        <p:attrNameLst>
                                          <p:attrName>ppt_y</p:attrName>
                                        </p:attrNameLst>
                                      </p:cBhvr>
                                      <p:tavLst>
                                        <p:tav tm="0">
                                          <p:val>
                                            <p:strVal val="#ppt_y"/>
                                          </p:val>
                                        </p:tav>
                                        <p:tav tm="100000">
                                          <p:val>
                                            <p:strVal val="#ppt_y"/>
                                          </p:val>
                                        </p:tav>
                                      </p:tavLst>
                                    </p:anim>
                                  </p:childTnLst>
                                </p:cTn>
                              </p:par>
                              <p:par>
                                <p:cTn id="59" nodeType="withEffect" fill="hold" presetClass="entr" presetID="2" presetSubtype="8">
                                  <p:stCondLst>
                                    <p:cond delay="0"/>
                                  </p:stCondLst>
                                  <p:childTnLst>
                                    <p:set>
                                      <p:cBhvr>
                                        <p:cTn id="60" dur="1" fill="hold">
                                          <p:stCondLst>
                                            <p:cond delay="0"/>
                                          </p:stCondLst>
                                        </p:cTn>
                                        <p:tgtEl>
                                          <p:spTgt spid="290"/>
                                        </p:tgtEl>
                                        <p:attrNameLst>
                                          <p:attrName>style.visibility</p:attrName>
                                        </p:attrNameLst>
                                      </p:cBhvr>
                                      <p:to>
                                        <p:strVal val="visible"/>
                                      </p:to>
                                    </p:set>
                                    <p:anim calcmode="lin" valueType="num">
                                      <p:cBhvr additive="repl">
                                        <p:cTn id="61" dur="500" fill="hold"/>
                                        <p:tgtEl>
                                          <p:spTgt spid="290"/>
                                        </p:tgtEl>
                                        <p:attrNameLst>
                                          <p:attrName>ppt_x</p:attrName>
                                        </p:attrNameLst>
                                      </p:cBhvr>
                                      <p:tavLst>
                                        <p:tav tm="0">
                                          <p:val>
                                            <p:strVal val="0-#ppt_w/2"/>
                                          </p:val>
                                        </p:tav>
                                        <p:tav tm="100000">
                                          <p:val>
                                            <p:strVal val="#ppt_x"/>
                                          </p:val>
                                        </p:tav>
                                      </p:tavLst>
                                    </p:anim>
                                    <p:anim calcmode="lin" valueType="num">
                                      <p:cBhvr additive="repl">
                                        <p:cTn id="62" dur="500" fill="hold"/>
                                        <p:tgtEl>
                                          <p:spTgt spid="290"/>
                                        </p:tgtEl>
                                        <p:attrNameLst>
                                          <p:attrName>ppt_y</p:attrName>
                                        </p:attrNameLst>
                                      </p:cBhvr>
                                      <p:tavLst>
                                        <p:tav tm="0">
                                          <p:val>
                                            <p:strVal val="#ppt_y"/>
                                          </p:val>
                                        </p:tav>
                                        <p:tav tm="100000">
                                          <p:val>
                                            <p:strVal val="#ppt_y"/>
                                          </p:val>
                                        </p:tav>
                                      </p:tavLst>
                                    </p:anim>
                                  </p:childTnLst>
                                </p:cTn>
                              </p:par>
                            </p:childTnLst>
                          </p:cTn>
                        </p:par>
                        <p:par>
                          <p:cTn id="63" fill="hold">
                            <p:stCondLst>
                              <p:cond delay="500"/>
                            </p:stCondLst>
                            <p:childTnLst>
                              <p:par>
                                <p:cTn id="64" nodeType="afterEffect" fill="hold" presetClass="entr" presetID="10">
                                  <p:stCondLst>
                                    <p:cond delay="0"/>
                                  </p:stCondLst>
                                  <p:childTnLst>
                                    <p:set>
                                      <p:cBhvr>
                                        <p:cTn id="65" dur="1" fill="hold">
                                          <p:stCondLst>
                                            <p:cond delay="0"/>
                                          </p:stCondLst>
                                        </p:cTn>
                                        <p:tgtEl>
                                          <p:spTgt spid="268"/>
                                        </p:tgtEl>
                                        <p:attrNameLst>
                                          <p:attrName>style.visibility</p:attrName>
                                        </p:attrNameLst>
                                      </p:cBhvr>
                                      <p:to>
                                        <p:strVal val="visible"/>
                                      </p:to>
                                    </p:set>
                                    <p:animEffect filter="fade" transition="in">
                                      <p:cBhvr additive="repl">
                                        <p:cTn id="66" dur="500"/>
                                        <p:tgtEl>
                                          <p:spTgt spid="268"/>
                                        </p:tgtEl>
                                      </p:cBhvr>
                                    </p:animEffect>
                                  </p:childTnLst>
                                </p:cTn>
                              </p:par>
                            </p:childTnLst>
                          </p:cTn>
                        </p:par>
                      </p:childTnLst>
                    </p:cTn>
                  </p:par>
                  <p:par>
                    <p:cTn id="67" fill="hold">
                      <p:stCondLst>
                        <p:cond delay="indefinite"/>
                      </p:stCondLst>
                      <p:childTnLst>
                        <p:par>
                          <p:cTn id="68" fill="hold">
                            <p:stCondLst>
                              <p:cond delay="0"/>
                            </p:stCondLst>
                            <p:childTnLst>
                              <p:par>
                                <p:cTn id="69" nodeType="clickEffect" fill="hold" presetClass="exit" presetID="2" presetSubtype="4">
                                  <p:stCondLst>
                                    <p:cond delay="0"/>
                                  </p:stCondLst>
                                  <p:childTnLst>
                                    <p:anim calcmode="lin" valueType="num">
                                      <p:cBhvr additive="repl">
                                        <p:cTn id="70" dur="500"/>
                                        <p:tgtEl>
                                          <p:spTgt spid="283"/>
                                        </p:tgtEl>
                                        <p:attrNameLst>
                                          <p:attrName>ppt_x</p:attrName>
                                        </p:attrNameLst>
                                      </p:cBhvr>
                                      <p:tavLst>
                                        <p:tav tm="0">
                                          <p:val>
                                            <p:strVal val="#ppt_x"/>
                                          </p:val>
                                        </p:tav>
                                        <p:tav tm="100000">
                                          <p:val>
                                            <p:strVal val="#ppt_x"/>
                                          </p:val>
                                        </p:tav>
                                      </p:tavLst>
                                    </p:anim>
                                    <p:anim calcmode="lin" valueType="num">
                                      <p:cBhvr additive="repl">
                                        <p:cTn id="71" dur="500"/>
                                        <p:tgtEl>
                                          <p:spTgt spid="283"/>
                                        </p:tgtEl>
                                        <p:attrNameLst>
                                          <p:attrName>ppt_y</p:attrName>
                                        </p:attrNameLst>
                                      </p:cBhvr>
                                      <p:tavLst>
                                        <p:tav tm="0">
                                          <p:val>
                                            <p:strVal val="#ppt_y"/>
                                          </p:val>
                                        </p:tav>
                                        <p:tav tm="100000">
                                          <p:val>
                                            <p:strVal val="1+#ppt_h/2"/>
                                          </p:val>
                                        </p:tav>
                                      </p:tavLst>
                                    </p:anim>
                                    <p:set>
                                      <p:cBhvr>
                                        <p:cTn id="72" dur="1" fill="hold">
                                          <p:stCondLst>
                                            <p:cond delay="499"/>
                                          </p:stCondLst>
                                        </p:cTn>
                                        <p:tgtEl>
                                          <p:spTgt spid="283"/>
                                        </p:tgtEl>
                                        <p:attrNameLst>
                                          <p:attrName>style.visibility</p:attrName>
                                        </p:attrNameLst>
                                      </p:cBhvr>
                                      <p:to>
                                        <p:strVal val="hidden"/>
                                      </p:to>
                                    </p:set>
                                  </p:childTnLst>
                                </p:cTn>
                              </p:par>
                              <p:par>
                                <p:cTn id="73" nodeType="withEffect" fill="hold" presetClass="exit" presetID="2" presetSubtype="4">
                                  <p:stCondLst>
                                    <p:cond delay="0"/>
                                  </p:stCondLst>
                                  <p:childTnLst>
                                    <p:anim calcmode="lin" valueType="num">
                                      <p:cBhvr additive="repl">
                                        <p:cTn id="74" dur="500"/>
                                        <p:tgtEl>
                                          <p:spTgt spid="290"/>
                                        </p:tgtEl>
                                        <p:attrNameLst>
                                          <p:attrName>ppt_x</p:attrName>
                                        </p:attrNameLst>
                                      </p:cBhvr>
                                      <p:tavLst>
                                        <p:tav tm="0">
                                          <p:val>
                                            <p:strVal val="#ppt_x"/>
                                          </p:val>
                                        </p:tav>
                                        <p:tav tm="100000">
                                          <p:val>
                                            <p:strVal val="#ppt_x"/>
                                          </p:val>
                                        </p:tav>
                                      </p:tavLst>
                                    </p:anim>
                                    <p:anim calcmode="lin" valueType="num">
                                      <p:cBhvr additive="repl">
                                        <p:cTn id="75" dur="500"/>
                                        <p:tgtEl>
                                          <p:spTgt spid="290"/>
                                        </p:tgtEl>
                                        <p:attrNameLst>
                                          <p:attrName>ppt_y</p:attrName>
                                        </p:attrNameLst>
                                      </p:cBhvr>
                                      <p:tavLst>
                                        <p:tav tm="0">
                                          <p:val>
                                            <p:strVal val="#ppt_y"/>
                                          </p:val>
                                        </p:tav>
                                        <p:tav tm="100000">
                                          <p:val>
                                            <p:strVal val="1+#ppt_h/2"/>
                                          </p:val>
                                        </p:tav>
                                      </p:tavLst>
                                    </p:anim>
                                    <p:set>
                                      <p:cBhvr>
                                        <p:cTn id="76" dur="1" fill="hold">
                                          <p:stCondLst>
                                            <p:cond delay="499"/>
                                          </p:stCondLst>
                                        </p:cTn>
                                        <p:tgtEl>
                                          <p:spTgt spid="290"/>
                                        </p:tgtEl>
                                        <p:attrNameLst>
                                          <p:attrName>style.visibility</p:attrName>
                                        </p:attrNameLst>
                                      </p:cBhvr>
                                      <p:to>
                                        <p:strVal val="hidden"/>
                                      </p:to>
                                    </p:set>
                                  </p:childTnLst>
                                </p:cTn>
                              </p:par>
                              <p:par>
                                <p:cTn id="77" nodeType="withEffect" fill="hold" presetClass="exit" presetID="10">
                                  <p:stCondLst>
                                    <p:cond delay="0"/>
                                  </p:stCondLst>
                                  <p:childTnLst>
                                    <p:animEffect filter="fade" transition="out">
                                      <p:cBhvr additive="repl">
                                        <p:cTn id="78" dur="500"/>
                                        <p:tgtEl>
                                          <p:spTgt spid="268"/>
                                        </p:tgtEl>
                                      </p:cBhvr>
                                    </p:animEffect>
                                    <p:set>
                                      <p:cBhvr>
                                        <p:cTn id="79" dur="1" fill="hold">
                                          <p:stCondLst>
                                            <p:cond delay="499"/>
                                          </p:stCondLst>
                                        </p:cTn>
                                        <p:tgtEl>
                                          <p:spTgt spid="26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nodeType="clickEffect" fill="hold" presetClass="entr" presetID="2" presetSubtype="8">
                                  <p:stCondLst>
                                    <p:cond delay="0"/>
                                  </p:stCondLst>
                                  <p:childTnLst>
                                    <p:set>
                                      <p:cBhvr>
                                        <p:cTn id="83" dur="1" fill="hold">
                                          <p:stCondLst>
                                            <p:cond delay="0"/>
                                          </p:stCondLst>
                                        </p:cTn>
                                        <p:tgtEl>
                                          <p:spTgt spid="284"/>
                                        </p:tgtEl>
                                        <p:attrNameLst>
                                          <p:attrName>style.visibility</p:attrName>
                                        </p:attrNameLst>
                                      </p:cBhvr>
                                      <p:to>
                                        <p:strVal val="visible"/>
                                      </p:to>
                                    </p:set>
                                    <p:anim calcmode="lin" valueType="num">
                                      <p:cBhvr additive="repl">
                                        <p:cTn id="84" dur="500" fill="hold"/>
                                        <p:tgtEl>
                                          <p:spTgt spid="284"/>
                                        </p:tgtEl>
                                        <p:attrNameLst>
                                          <p:attrName>ppt_x</p:attrName>
                                        </p:attrNameLst>
                                      </p:cBhvr>
                                      <p:tavLst>
                                        <p:tav tm="0">
                                          <p:val>
                                            <p:strVal val="0-#ppt_w/2"/>
                                          </p:val>
                                        </p:tav>
                                        <p:tav tm="100000">
                                          <p:val>
                                            <p:strVal val="#ppt_x"/>
                                          </p:val>
                                        </p:tav>
                                      </p:tavLst>
                                    </p:anim>
                                    <p:anim calcmode="lin" valueType="num">
                                      <p:cBhvr additive="repl">
                                        <p:cTn id="85" dur="500" fill="hold"/>
                                        <p:tgtEl>
                                          <p:spTgt spid="284"/>
                                        </p:tgtEl>
                                        <p:attrNameLst>
                                          <p:attrName>ppt_y</p:attrName>
                                        </p:attrNameLst>
                                      </p:cBhvr>
                                      <p:tavLst>
                                        <p:tav tm="0">
                                          <p:val>
                                            <p:strVal val="#ppt_y"/>
                                          </p:val>
                                        </p:tav>
                                        <p:tav tm="100000">
                                          <p:val>
                                            <p:strVal val="#ppt_y"/>
                                          </p:val>
                                        </p:tav>
                                      </p:tavLst>
                                    </p:anim>
                                  </p:childTnLst>
                                </p:cTn>
                              </p:par>
                              <p:par>
                                <p:cTn id="86" nodeType="withEffect" fill="hold" presetClass="entr" presetID="2" presetSubtype="8">
                                  <p:stCondLst>
                                    <p:cond delay="0"/>
                                  </p:stCondLst>
                                  <p:childTnLst>
                                    <p:set>
                                      <p:cBhvr>
                                        <p:cTn id="87" dur="1" fill="hold">
                                          <p:stCondLst>
                                            <p:cond delay="0"/>
                                          </p:stCondLst>
                                        </p:cTn>
                                        <p:tgtEl>
                                          <p:spTgt spid="288"/>
                                        </p:tgtEl>
                                        <p:attrNameLst>
                                          <p:attrName>style.visibility</p:attrName>
                                        </p:attrNameLst>
                                      </p:cBhvr>
                                      <p:to>
                                        <p:strVal val="visible"/>
                                      </p:to>
                                    </p:set>
                                    <p:anim calcmode="lin" valueType="num">
                                      <p:cBhvr additive="repl">
                                        <p:cTn id="88" dur="500" fill="hold"/>
                                        <p:tgtEl>
                                          <p:spTgt spid="288"/>
                                        </p:tgtEl>
                                        <p:attrNameLst>
                                          <p:attrName>ppt_x</p:attrName>
                                        </p:attrNameLst>
                                      </p:cBhvr>
                                      <p:tavLst>
                                        <p:tav tm="0">
                                          <p:val>
                                            <p:strVal val="0-#ppt_w/2"/>
                                          </p:val>
                                        </p:tav>
                                        <p:tav tm="100000">
                                          <p:val>
                                            <p:strVal val="#ppt_x"/>
                                          </p:val>
                                        </p:tav>
                                      </p:tavLst>
                                    </p:anim>
                                    <p:anim calcmode="lin" valueType="num">
                                      <p:cBhvr additive="repl">
                                        <p:cTn id="89" dur="500" fill="hold"/>
                                        <p:tgtEl>
                                          <p:spTgt spid="288"/>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nodeType="clickEffect" fill="hold" presetClass="exit" presetID="2" presetSubtype="4">
                                  <p:stCondLst>
                                    <p:cond delay="0"/>
                                  </p:stCondLst>
                                  <p:childTnLst>
                                    <p:anim calcmode="lin" valueType="num">
                                      <p:cBhvr additive="repl">
                                        <p:cTn id="93" dur="500"/>
                                        <p:tgtEl>
                                          <p:spTgt spid="284"/>
                                        </p:tgtEl>
                                        <p:attrNameLst>
                                          <p:attrName>ppt_x</p:attrName>
                                        </p:attrNameLst>
                                      </p:cBhvr>
                                      <p:tavLst>
                                        <p:tav tm="0">
                                          <p:val>
                                            <p:strVal val="#ppt_x"/>
                                          </p:val>
                                        </p:tav>
                                        <p:tav tm="100000">
                                          <p:val>
                                            <p:strVal val="#ppt_x"/>
                                          </p:val>
                                        </p:tav>
                                      </p:tavLst>
                                    </p:anim>
                                    <p:anim calcmode="lin" valueType="num">
                                      <p:cBhvr additive="repl">
                                        <p:cTn id="94" dur="500"/>
                                        <p:tgtEl>
                                          <p:spTgt spid="284"/>
                                        </p:tgtEl>
                                        <p:attrNameLst>
                                          <p:attrName>ppt_y</p:attrName>
                                        </p:attrNameLst>
                                      </p:cBhvr>
                                      <p:tavLst>
                                        <p:tav tm="0">
                                          <p:val>
                                            <p:strVal val="#ppt_y"/>
                                          </p:val>
                                        </p:tav>
                                        <p:tav tm="100000">
                                          <p:val>
                                            <p:strVal val="1+#ppt_h/2"/>
                                          </p:val>
                                        </p:tav>
                                      </p:tavLst>
                                    </p:anim>
                                    <p:set>
                                      <p:cBhvr>
                                        <p:cTn id="95" dur="1" fill="hold">
                                          <p:stCondLst>
                                            <p:cond delay="499"/>
                                          </p:stCondLst>
                                        </p:cTn>
                                        <p:tgtEl>
                                          <p:spTgt spid="284"/>
                                        </p:tgtEl>
                                        <p:attrNameLst>
                                          <p:attrName>style.visibility</p:attrName>
                                        </p:attrNameLst>
                                      </p:cBhvr>
                                      <p:to>
                                        <p:strVal val="hidden"/>
                                      </p:to>
                                    </p:set>
                                  </p:childTnLst>
                                </p:cTn>
                              </p:par>
                              <p:par>
                                <p:cTn id="96" nodeType="withEffect" fill="hold" presetClass="exit" presetID="2" presetSubtype="4">
                                  <p:stCondLst>
                                    <p:cond delay="0"/>
                                  </p:stCondLst>
                                  <p:childTnLst>
                                    <p:anim calcmode="lin" valueType="num">
                                      <p:cBhvr additive="repl">
                                        <p:cTn id="97" dur="500"/>
                                        <p:tgtEl>
                                          <p:spTgt spid="288"/>
                                        </p:tgtEl>
                                        <p:attrNameLst>
                                          <p:attrName>ppt_x</p:attrName>
                                        </p:attrNameLst>
                                      </p:cBhvr>
                                      <p:tavLst>
                                        <p:tav tm="0">
                                          <p:val>
                                            <p:strVal val="#ppt_x"/>
                                          </p:val>
                                        </p:tav>
                                        <p:tav tm="100000">
                                          <p:val>
                                            <p:strVal val="#ppt_x"/>
                                          </p:val>
                                        </p:tav>
                                      </p:tavLst>
                                    </p:anim>
                                    <p:anim calcmode="lin" valueType="num">
                                      <p:cBhvr additive="repl">
                                        <p:cTn id="98" dur="500"/>
                                        <p:tgtEl>
                                          <p:spTgt spid="288"/>
                                        </p:tgtEl>
                                        <p:attrNameLst>
                                          <p:attrName>ppt_y</p:attrName>
                                        </p:attrNameLst>
                                      </p:cBhvr>
                                      <p:tavLst>
                                        <p:tav tm="0">
                                          <p:val>
                                            <p:strVal val="#ppt_y"/>
                                          </p:val>
                                        </p:tav>
                                        <p:tav tm="100000">
                                          <p:val>
                                            <p:strVal val="1+#ppt_h/2"/>
                                          </p:val>
                                        </p:tav>
                                      </p:tavLst>
                                    </p:anim>
                                    <p:set>
                                      <p:cBhvr>
                                        <p:cTn id="99" dur="1" fill="hold">
                                          <p:stCondLst>
                                            <p:cond delay="499"/>
                                          </p:stCondLst>
                                        </p:cTn>
                                        <p:tgtEl>
                                          <p:spTgt spid="288"/>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nodeType="clickEffect" fill="hold" presetClass="entr" presetID="2" presetSubtype="8">
                                  <p:stCondLst>
                                    <p:cond delay="0"/>
                                  </p:stCondLst>
                                  <p:childTnLst>
                                    <p:set>
                                      <p:cBhvr>
                                        <p:cTn id="103" dur="1" fill="hold">
                                          <p:stCondLst>
                                            <p:cond delay="0"/>
                                          </p:stCondLst>
                                        </p:cTn>
                                        <p:tgtEl>
                                          <p:spTgt spid="277"/>
                                        </p:tgtEl>
                                        <p:attrNameLst>
                                          <p:attrName>style.visibility</p:attrName>
                                        </p:attrNameLst>
                                      </p:cBhvr>
                                      <p:to>
                                        <p:strVal val="visible"/>
                                      </p:to>
                                    </p:set>
                                    <p:anim calcmode="lin" valueType="num">
                                      <p:cBhvr additive="repl">
                                        <p:cTn id="104" dur="500" fill="hold"/>
                                        <p:tgtEl>
                                          <p:spTgt spid="277"/>
                                        </p:tgtEl>
                                        <p:attrNameLst>
                                          <p:attrName>ppt_x</p:attrName>
                                        </p:attrNameLst>
                                      </p:cBhvr>
                                      <p:tavLst>
                                        <p:tav tm="0">
                                          <p:val>
                                            <p:strVal val="0-#ppt_w/2"/>
                                          </p:val>
                                        </p:tav>
                                        <p:tav tm="100000">
                                          <p:val>
                                            <p:strVal val="#ppt_x"/>
                                          </p:val>
                                        </p:tav>
                                      </p:tavLst>
                                    </p:anim>
                                    <p:anim calcmode="lin" valueType="num">
                                      <p:cBhvr additive="repl">
                                        <p:cTn id="105" dur="500" fill="hold"/>
                                        <p:tgtEl>
                                          <p:spTgt spid="277"/>
                                        </p:tgtEl>
                                        <p:attrNameLst>
                                          <p:attrName>ppt_y</p:attrName>
                                        </p:attrNameLst>
                                      </p:cBhvr>
                                      <p:tavLst>
                                        <p:tav tm="0">
                                          <p:val>
                                            <p:strVal val="#ppt_y"/>
                                          </p:val>
                                        </p:tav>
                                        <p:tav tm="100000">
                                          <p:val>
                                            <p:strVal val="#ppt_y"/>
                                          </p:val>
                                        </p:tav>
                                      </p:tavLst>
                                    </p:anim>
                                  </p:childTnLst>
                                </p:cTn>
                              </p:par>
                              <p:par>
                                <p:cTn id="106" nodeType="withEffect" fill="hold" presetClass="entr" presetID="2" presetSubtype="8">
                                  <p:stCondLst>
                                    <p:cond delay="0"/>
                                  </p:stCondLst>
                                  <p:childTnLst>
                                    <p:set>
                                      <p:cBhvr>
                                        <p:cTn id="107" dur="1" fill="hold">
                                          <p:stCondLst>
                                            <p:cond delay="0"/>
                                          </p:stCondLst>
                                        </p:cTn>
                                        <p:tgtEl>
                                          <p:spTgt spid="291"/>
                                        </p:tgtEl>
                                        <p:attrNameLst>
                                          <p:attrName>style.visibility</p:attrName>
                                        </p:attrNameLst>
                                      </p:cBhvr>
                                      <p:to>
                                        <p:strVal val="visible"/>
                                      </p:to>
                                    </p:set>
                                    <p:anim calcmode="lin" valueType="num">
                                      <p:cBhvr additive="repl">
                                        <p:cTn id="108" dur="500" fill="hold"/>
                                        <p:tgtEl>
                                          <p:spTgt spid="291"/>
                                        </p:tgtEl>
                                        <p:attrNameLst>
                                          <p:attrName>ppt_x</p:attrName>
                                        </p:attrNameLst>
                                      </p:cBhvr>
                                      <p:tavLst>
                                        <p:tav tm="0">
                                          <p:val>
                                            <p:strVal val="0-#ppt_w/2"/>
                                          </p:val>
                                        </p:tav>
                                        <p:tav tm="100000">
                                          <p:val>
                                            <p:strVal val="#ppt_x"/>
                                          </p:val>
                                        </p:tav>
                                      </p:tavLst>
                                    </p:anim>
                                    <p:anim calcmode="lin" valueType="num">
                                      <p:cBhvr additive="repl">
                                        <p:cTn id="109" dur="500" fill="hold"/>
                                        <p:tgtEl>
                                          <p:spTgt spid="291"/>
                                        </p:tgtEl>
                                        <p:attrNameLst>
                                          <p:attrName>ppt_y</p:attrName>
                                        </p:attrNameLst>
                                      </p:cBhvr>
                                      <p:tavLst>
                                        <p:tav tm="0">
                                          <p:val>
                                            <p:strVal val="#ppt_y"/>
                                          </p:val>
                                        </p:tav>
                                        <p:tav tm="100000">
                                          <p:val>
                                            <p:strVal val="#ppt_y"/>
                                          </p:val>
                                        </p:tav>
                                      </p:tavLst>
                                    </p:anim>
                                  </p:childTnLst>
                                </p:cTn>
                              </p:par>
                            </p:childTnLst>
                          </p:cTn>
                        </p:par>
                        <p:par>
                          <p:cTn id="110" fill="hold">
                            <p:stCondLst>
                              <p:cond delay="500"/>
                            </p:stCondLst>
                            <p:childTnLst>
                              <p:par>
                                <p:cTn id="111" nodeType="afterEffect" fill="hold" presetClass="entr" presetID="10">
                                  <p:stCondLst>
                                    <p:cond delay="0"/>
                                  </p:stCondLst>
                                  <p:childTnLst>
                                    <p:set>
                                      <p:cBhvr>
                                        <p:cTn id="112" dur="1" fill="hold">
                                          <p:stCondLst>
                                            <p:cond delay="0"/>
                                          </p:stCondLst>
                                        </p:cTn>
                                        <p:tgtEl>
                                          <p:spTgt spid="269"/>
                                        </p:tgtEl>
                                        <p:attrNameLst>
                                          <p:attrName>style.visibility</p:attrName>
                                        </p:attrNameLst>
                                      </p:cBhvr>
                                      <p:to>
                                        <p:strVal val="visible"/>
                                      </p:to>
                                    </p:set>
                                    <p:animEffect filter="fade" transition="in">
                                      <p:cBhvr additive="repl">
                                        <p:cTn id="113" dur="500"/>
                                        <p:tgtEl>
                                          <p:spTgt spid="269"/>
                                        </p:tgtEl>
                                      </p:cBhvr>
                                    </p:animEffect>
                                  </p:childTnLst>
                                </p:cTn>
                              </p:par>
                            </p:childTnLst>
                          </p:cTn>
                        </p:par>
                      </p:childTnLst>
                    </p:cTn>
                  </p:par>
                  <p:par>
                    <p:cTn id="114" fill="hold">
                      <p:stCondLst>
                        <p:cond delay="indefinite"/>
                      </p:stCondLst>
                      <p:childTnLst>
                        <p:par>
                          <p:cTn id="115" fill="hold">
                            <p:stCondLst>
                              <p:cond delay="0"/>
                            </p:stCondLst>
                            <p:childTnLst>
                              <p:par>
                                <p:cTn id="116" nodeType="clickEffect" fill="hold" presetClass="exit" presetID="2" presetSubtype="4">
                                  <p:stCondLst>
                                    <p:cond delay="0"/>
                                  </p:stCondLst>
                                  <p:childTnLst>
                                    <p:anim calcmode="lin" valueType="num">
                                      <p:cBhvr additive="repl">
                                        <p:cTn id="117" dur="500"/>
                                        <p:tgtEl>
                                          <p:spTgt spid="277"/>
                                        </p:tgtEl>
                                        <p:attrNameLst>
                                          <p:attrName>ppt_x</p:attrName>
                                        </p:attrNameLst>
                                      </p:cBhvr>
                                      <p:tavLst>
                                        <p:tav tm="0">
                                          <p:val>
                                            <p:strVal val="#ppt_x"/>
                                          </p:val>
                                        </p:tav>
                                        <p:tav tm="100000">
                                          <p:val>
                                            <p:strVal val="#ppt_x"/>
                                          </p:val>
                                        </p:tav>
                                      </p:tavLst>
                                    </p:anim>
                                    <p:anim calcmode="lin" valueType="num">
                                      <p:cBhvr additive="repl">
                                        <p:cTn id="118" dur="500"/>
                                        <p:tgtEl>
                                          <p:spTgt spid="277"/>
                                        </p:tgtEl>
                                        <p:attrNameLst>
                                          <p:attrName>ppt_y</p:attrName>
                                        </p:attrNameLst>
                                      </p:cBhvr>
                                      <p:tavLst>
                                        <p:tav tm="0">
                                          <p:val>
                                            <p:strVal val="#ppt_y"/>
                                          </p:val>
                                        </p:tav>
                                        <p:tav tm="100000">
                                          <p:val>
                                            <p:strVal val="1+#ppt_h/2"/>
                                          </p:val>
                                        </p:tav>
                                      </p:tavLst>
                                    </p:anim>
                                    <p:set>
                                      <p:cBhvr>
                                        <p:cTn id="119" dur="1" fill="hold">
                                          <p:stCondLst>
                                            <p:cond delay="499"/>
                                          </p:stCondLst>
                                        </p:cTn>
                                        <p:tgtEl>
                                          <p:spTgt spid="277"/>
                                        </p:tgtEl>
                                        <p:attrNameLst>
                                          <p:attrName>style.visibility</p:attrName>
                                        </p:attrNameLst>
                                      </p:cBhvr>
                                      <p:to>
                                        <p:strVal val="hidden"/>
                                      </p:to>
                                    </p:set>
                                  </p:childTnLst>
                                </p:cTn>
                              </p:par>
                              <p:par>
                                <p:cTn id="120" nodeType="withEffect" fill="hold" presetClass="exit" presetID="2" presetSubtype="4">
                                  <p:stCondLst>
                                    <p:cond delay="0"/>
                                  </p:stCondLst>
                                  <p:childTnLst>
                                    <p:anim calcmode="lin" valueType="num">
                                      <p:cBhvr additive="repl">
                                        <p:cTn id="121" dur="500"/>
                                        <p:tgtEl>
                                          <p:spTgt spid="291"/>
                                        </p:tgtEl>
                                        <p:attrNameLst>
                                          <p:attrName>ppt_x</p:attrName>
                                        </p:attrNameLst>
                                      </p:cBhvr>
                                      <p:tavLst>
                                        <p:tav tm="0">
                                          <p:val>
                                            <p:strVal val="#ppt_x"/>
                                          </p:val>
                                        </p:tav>
                                        <p:tav tm="100000">
                                          <p:val>
                                            <p:strVal val="#ppt_x"/>
                                          </p:val>
                                        </p:tav>
                                      </p:tavLst>
                                    </p:anim>
                                    <p:anim calcmode="lin" valueType="num">
                                      <p:cBhvr additive="repl">
                                        <p:cTn id="122" dur="500"/>
                                        <p:tgtEl>
                                          <p:spTgt spid="291"/>
                                        </p:tgtEl>
                                        <p:attrNameLst>
                                          <p:attrName>ppt_y</p:attrName>
                                        </p:attrNameLst>
                                      </p:cBhvr>
                                      <p:tavLst>
                                        <p:tav tm="0">
                                          <p:val>
                                            <p:strVal val="#ppt_y"/>
                                          </p:val>
                                        </p:tav>
                                        <p:tav tm="100000">
                                          <p:val>
                                            <p:strVal val="1+#ppt_h/2"/>
                                          </p:val>
                                        </p:tav>
                                      </p:tavLst>
                                    </p:anim>
                                    <p:set>
                                      <p:cBhvr>
                                        <p:cTn id="123" dur="1" fill="hold">
                                          <p:stCondLst>
                                            <p:cond delay="499"/>
                                          </p:stCondLst>
                                        </p:cTn>
                                        <p:tgtEl>
                                          <p:spTgt spid="291"/>
                                        </p:tgtEl>
                                        <p:attrNameLst>
                                          <p:attrName>style.visibility</p:attrName>
                                        </p:attrNameLst>
                                      </p:cBhvr>
                                      <p:to>
                                        <p:strVal val="hidden"/>
                                      </p:to>
                                    </p:set>
                                  </p:childTnLst>
                                </p:cTn>
                              </p:par>
                              <p:par>
                                <p:cTn id="124" nodeType="withEffect" fill="hold" presetClass="exit" presetID="10">
                                  <p:stCondLst>
                                    <p:cond delay="0"/>
                                  </p:stCondLst>
                                  <p:childTnLst>
                                    <p:animEffect filter="fade" transition="out">
                                      <p:cBhvr additive="repl">
                                        <p:cTn id="125" dur="500"/>
                                        <p:tgtEl>
                                          <p:spTgt spid="269"/>
                                        </p:tgtEl>
                                      </p:cBhvr>
                                    </p:animEffect>
                                    <p:set>
                                      <p:cBhvr>
                                        <p:cTn id="126" dur="1" fill="hold">
                                          <p:stCondLst>
                                            <p:cond delay="499"/>
                                          </p:stCondLst>
                                        </p:cTn>
                                        <p:tgtEl>
                                          <p:spTgt spid="26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nodeType="clickEffect" fill="hold" presetClass="entr" presetID="2" presetSubtype="8">
                                  <p:stCondLst>
                                    <p:cond delay="0"/>
                                  </p:stCondLst>
                                  <p:childTnLst>
                                    <p:set>
                                      <p:cBhvr>
                                        <p:cTn id="130" dur="1" fill="hold">
                                          <p:stCondLst>
                                            <p:cond delay="0"/>
                                          </p:stCondLst>
                                        </p:cTn>
                                        <p:tgtEl>
                                          <p:spTgt spid="278"/>
                                        </p:tgtEl>
                                        <p:attrNameLst>
                                          <p:attrName>style.visibility</p:attrName>
                                        </p:attrNameLst>
                                      </p:cBhvr>
                                      <p:to>
                                        <p:strVal val="visible"/>
                                      </p:to>
                                    </p:set>
                                    <p:anim calcmode="lin" valueType="num">
                                      <p:cBhvr additive="repl">
                                        <p:cTn id="131" dur="500" fill="hold"/>
                                        <p:tgtEl>
                                          <p:spTgt spid="278"/>
                                        </p:tgtEl>
                                        <p:attrNameLst>
                                          <p:attrName>ppt_x</p:attrName>
                                        </p:attrNameLst>
                                      </p:cBhvr>
                                      <p:tavLst>
                                        <p:tav tm="0">
                                          <p:val>
                                            <p:strVal val="0-#ppt_w/2"/>
                                          </p:val>
                                        </p:tav>
                                        <p:tav tm="100000">
                                          <p:val>
                                            <p:strVal val="#ppt_x"/>
                                          </p:val>
                                        </p:tav>
                                      </p:tavLst>
                                    </p:anim>
                                    <p:anim calcmode="lin" valueType="num">
                                      <p:cBhvr additive="repl">
                                        <p:cTn id="132" dur="500" fill="hold"/>
                                        <p:tgtEl>
                                          <p:spTgt spid="278"/>
                                        </p:tgtEl>
                                        <p:attrNameLst>
                                          <p:attrName>ppt_y</p:attrName>
                                        </p:attrNameLst>
                                      </p:cBhvr>
                                      <p:tavLst>
                                        <p:tav tm="0">
                                          <p:val>
                                            <p:strVal val="#ppt_y"/>
                                          </p:val>
                                        </p:tav>
                                        <p:tav tm="100000">
                                          <p:val>
                                            <p:strVal val="#ppt_y"/>
                                          </p:val>
                                        </p:tav>
                                      </p:tavLst>
                                    </p:anim>
                                  </p:childTnLst>
                                </p:cTn>
                              </p:par>
                            </p:childTnLst>
                          </p:cTn>
                        </p:par>
                        <p:par>
                          <p:cTn id="133" fill="hold">
                            <p:stCondLst>
                              <p:cond delay="500"/>
                            </p:stCondLst>
                            <p:childTnLst>
                              <p:par>
                                <p:cTn id="134" nodeType="afterEffect" fill="hold" presetClass="entr" presetID="10">
                                  <p:stCondLst>
                                    <p:cond delay="0"/>
                                  </p:stCondLst>
                                  <p:childTnLst>
                                    <p:set>
                                      <p:cBhvr>
                                        <p:cTn id="135" dur="1" fill="hold">
                                          <p:stCondLst>
                                            <p:cond delay="0"/>
                                          </p:stCondLst>
                                        </p:cTn>
                                        <p:tgtEl>
                                          <p:spTgt spid="270"/>
                                        </p:tgtEl>
                                        <p:attrNameLst>
                                          <p:attrName>style.visibility</p:attrName>
                                        </p:attrNameLst>
                                      </p:cBhvr>
                                      <p:to>
                                        <p:strVal val="visible"/>
                                      </p:to>
                                    </p:set>
                                    <p:animEffect filter="fade" transition="in">
                                      <p:cBhvr additive="repl">
                                        <p:cTn id="136" dur="500"/>
                                        <p:tgtEl>
                                          <p:spTgt spid="270"/>
                                        </p:tgtEl>
                                      </p:cBhvr>
                                    </p:animEffect>
                                  </p:childTnLst>
                                </p:cTn>
                              </p:par>
                            </p:childTnLst>
                          </p:cTn>
                        </p:par>
                      </p:childTnLst>
                    </p:cTn>
                  </p:par>
                  <p:par>
                    <p:cTn id="137" fill="hold">
                      <p:stCondLst>
                        <p:cond delay="indefinite"/>
                      </p:stCondLst>
                      <p:childTnLst>
                        <p:par>
                          <p:cTn id="138" fill="hold">
                            <p:stCondLst>
                              <p:cond delay="0"/>
                            </p:stCondLst>
                            <p:childTnLst>
                              <p:par>
                                <p:cTn id="139" nodeType="clickEffect" fill="hold" presetClass="exit" presetID="2" presetSubtype="4">
                                  <p:stCondLst>
                                    <p:cond delay="0"/>
                                  </p:stCondLst>
                                  <p:childTnLst>
                                    <p:anim calcmode="lin" valueType="num">
                                      <p:cBhvr additive="repl">
                                        <p:cTn id="140" dur="500"/>
                                        <p:tgtEl>
                                          <p:spTgt spid="278"/>
                                        </p:tgtEl>
                                        <p:attrNameLst>
                                          <p:attrName>ppt_x</p:attrName>
                                        </p:attrNameLst>
                                      </p:cBhvr>
                                      <p:tavLst>
                                        <p:tav tm="0">
                                          <p:val>
                                            <p:strVal val="#ppt_x"/>
                                          </p:val>
                                        </p:tav>
                                        <p:tav tm="100000">
                                          <p:val>
                                            <p:strVal val="#ppt_x"/>
                                          </p:val>
                                        </p:tav>
                                      </p:tavLst>
                                    </p:anim>
                                    <p:anim calcmode="lin" valueType="num">
                                      <p:cBhvr additive="repl">
                                        <p:cTn id="141" dur="500"/>
                                        <p:tgtEl>
                                          <p:spTgt spid="278"/>
                                        </p:tgtEl>
                                        <p:attrNameLst>
                                          <p:attrName>ppt_y</p:attrName>
                                        </p:attrNameLst>
                                      </p:cBhvr>
                                      <p:tavLst>
                                        <p:tav tm="0">
                                          <p:val>
                                            <p:strVal val="#ppt_y"/>
                                          </p:val>
                                        </p:tav>
                                        <p:tav tm="100000">
                                          <p:val>
                                            <p:strVal val="1+#ppt_h/2"/>
                                          </p:val>
                                        </p:tav>
                                      </p:tavLst>
                                    </p:anim>
                                    <p:set>
                                      <p:cBhvr>
                                        <p:cTn id="142" dur="1" fill="hold">
                                          <p:stCondLst>
                                            <p:cond delay="499"/>
                                          </p:stCondLst>
                                        </p:cTn>
                                        <p:tgtEl>
                                          <p:spTgt spid="278"/>
                                        </p:tgtEl>
                                        <p:attrNameLst>
                                          <p:attrName>style.visibility</p:attrName>
                                        </p:attrNameLst>
                                      </p:cBhvr>
                                      <p:to>
                                        <p:strVal val="hidden"/>
                                      </p:to>
                                    </p:set>
                                  </p:childTnLst>
                                </p:cTn>
                              </p:par>
                              <p:par>
                                <p:cTn id="143" nodeType="withEffect" fill="hold" presetClass="exit" presetID="10">
                                  <p:stCondLst>
                                    <p:cond delay="0"/>
                                  </p:stCondLst>
                                  <p:childTnLst>
                                    <p:animEffect filter="fade" transition="out">
                                      <p:cBhvr additive="repl">
                                        <p:cTn id="144" dur="500"/>
                                        <p:tgtEl>
                                          <p:spTgt spid="270"/>
                                        </p:tgtEl>
                                      </p:cBhvr>
                                    </p:animEffect>
                                    <p:set>
                                      <p:cBhvr>
                                        <p:cTn id="145" dur="1" fill="hold">
                                          <p:stCondLst>
                                            <p:cond delay="499"/>
                                          </p:stCondLst>
                                        </p:cTn>
                                        <p:tgtEl>
                                          <p:spTgt spid="270"/>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nodeType="clickEffect" fill="hold" presetClass="entr" presetID="2" presetSubtype="8">
                                  <p:stCondLst>
                                    <p:cond delay="0"/>
                                  </p:stCondLst>
                                  <p:childTnLst>
                                    <p:set>
                                      <p:cBhvr>
                                        <p:cTn id="149" dur="1" fill="hold">
                                          <p:stCondLst>
                                            <p:cond delay="0"/>
                                          </p:stCondLst>
                                        </p:cTn>
                                        <p:tgtEl>
                                          <p:spTgt spid="280"/>
                                        </p:tgtEl>
                                        <p:attrNameLst>
                                          <p:attrName>style.visibility</p:attrName>
                                        </p:attrNameLst>
                                      </p:cBhvr>
                                      <p:to>
                                        <p:strVal val="visible"/>
                                      </p:to>
                                    </p:set>
                                    <p:anim calcmode="lin" valueType="num">
                                      <p:cBhvr additive="repl">
                                        <p:cTn id="150" dur="500" fill="hold"/>
                                        <p:tgtEl>
                                          <p:spTgt spid="280"/>
                                        </p:tgtEl>
                                        <p:attrNameLst>
                                          <p:attrName>ppt_x</p:attrName>
                                        </p:attrNameLst>
                                      </p:cBhvr>
                                      <p:tavLst>
                                        <p:tav tm="0">
                                          <p:val>
                                            <p:strVal val="0-#ppt_w/2"/>
                                          </p:val>
                                        </p:tav>
                                        <p:tav tm="100000">
                                          <p:val>
                                            <p:strVal val="#ppt_x"/>
                                          </p:val>
                                        </p:tav>
                                      </p:tavLst>
                                    </p:anim>
                                    <p:anim calcmode="lin" valueType="num">
                                      <p:cBhvr additive="repl">
                                        <p:cTn id="151" dur="500" fill="hold"/>
                                        <p:tgtEl>
                                          <p:spTgt spid="280"/>
                                        </p:tgtEl>
                                        <p:attrNameLst>
                                          <p:attrName>ppt_y</p:attrName>
                                        </p:attrNameLst>
                                      </p:cBhvr>
                                      <p:tavLst>
                                        <p:tav tm="0">
                                          <p:val>
                                            <p:strVal val="#ppt_y"/>
                                          </p:val>
                                        </p:tav>
                                        <p:tav tm="100000">
                                          <p:val>
                                            <p:strVal val="#ppt_y"/>
                                          </p:val>
                                        </p:tav>
                                      </p:tavLst>
                                    </p:anim>
                                  </p:childTnLst>
                                </p:cTn>
                              </p:par>
                              <p:par>
                                <p:cTn id="152" nodeType="withEffect" fill="hold" presetClass="entr" presetID="2" presetSubtype="8">
                                  <p:stCondLst>
                                    <p:cond delay="0"/>
                                  </p:stCondLst>
                                  <p:childTnLst>
                                    <p:set>
                                      <p:cBhvr>
                                        <p:cTn id="153" dur="1" fill="hold">
                                          <p:stCondLst>
                                            <p:cond delay="0"/>
                                          </p:stCondLst>
                                        </p:cTn>
                                        <p:tgtEl>
                                          <p:spTgt spid="296"/>
                                        </p:tgtEl>
                                        <p:attrNameLst>
                                          <p:attrName>style.visibility</p:attrName>
                                        </p:attrNameLst>
                                      </p:cBhvr>
                                      <p:to>
                                        <p:strVal val="visible"/>
                                      </p:to>
                                    </p:set>
                                    <p:anim calcmode="lin" valueType="num">
                                      <p:cBhvr additive="repl">
                                        <p:cTn id="154" dur="500" fill="hold"/>
                                        <p:tgtEl>
                                          <p:spTgt spid="296"/>
                                        </p:tgtEl>
                                        <p:attrNameLst>
                                          <p:attrName>ppt_x</p:attrName>
                                        </p:attrNameLst>
                                      </p:cBhvr>
                                      <p:tavLst>
                                        <p:tav tm="0">
                                          <p:val>
                                            <p:strVal val="0-#ppt_w/2"/>
                                          </p:val>
                                        </p:tav>
                                        <p:tav tm="100000">
                                          <p:val>
                                            <p:strVal val="#ppt_x"/>
                                          </p:val>
                                        </p:tav>
                                      </p:tavLst>
                                    </p:anim>
                                    <p:anim calcmode="lin" valueType="num">
                                      <p:cBhvr additive="repl">
                                        <p:cTn id="155" dur="500" fill="hold"/>
                                        <p:tgtEl>
                                          <p:spTgt spid="296"/>
                                        </p:tgtEl>
                                        <p:attrNameLst>
                                          <p:attrName>ppt_y</p:attrName>
                                        </p:attrNameLst>
                                      </p:cBhvr>
                                      <p:tavLst>
                                        <p:tav tm="0">
                                          <p:val>
                                            <p:strVal val="#ppt_y"/>
                                          </p:val>
                                        </p:tav>
                                        <p:tav tm="100000">
                                          <p:val>
                                            <p:strVal val="#ppt_y"/>
                                          </p:val>
                                        </p:tav>
                                      </p:tavLst>
                                    </p:anim>
                                  </p:childTnLst>
                                </p:cTn>
                              </p:par>
                            </p:childTnLst>
                          </p:cTn>
                        </p:par>
                        <p:par>
                          <p:cTn id="156" fill="hold">
                            <p:stCondLst>
                              <p:cond delay="500"/>
                            </p:stCondLst>
                            <p:childTnLst>
                              <p:par>
                                <p:cTn id="157" nodeType="afterEffect" fill="hold" presetClass="entr" presetID="10">
                                  <p:stCondLst>
                                    <p:cond delay="0"/>
                                  </p:stCondLst>
                                  <p:childTnLst>
                                    <p:set>
                                      <p:cBhvr>
                                        <p:cTn id="158" dur="1" fill="hold">
                                          <p:stCondLst>
                                            <p:cond delay="0"/>
                                          </p:stCondLst>
                                        </p:cTn>
                                        <p:tgtEl>
                                          <p:spTgt spid="271"/>
                                        </p:tgtEl>
                                        <p:attrNameLst>
                                          <p:attrName>style.visibility</p:attrName>
                                        </p:attrNameLst>
                                      </p:cBhvr>
                                      <p:to>
                                        <p:strVal val="visible"/>
                                      </p:to>
                                    </p:set>
                                    <p:animEffect filter="fade" transition="in">
                                      <p:cBhvr additive="repl">
                                        <p:cTn id="159" dur="500"/>
                                        <p:tgtEl>
                                          <p:spTgt spid="271"/>
                                        </p:tgtEl>
                                      </p:cBhvr>
                                    </p:animEffect>
                                  </p:childTnLst>
                                </p:cTn>
                              </p:par>
                            </p:childTnLst>
                          </p:cTn>
                        </p:par>
                      </p:childTnLst>
                    </p:cTn>
                  </p:par>
                  <p:par>
                    <p:cTn id="160" fill="hold">
                      <p:stCondLst>
                        <p:cond delay="indefinite"/>
                      </p:stCondLst>
                      <p:childTnLst>
                        <p:par>
                          <p:cTn id="161" fill="hold">
                            <p:stCondLst>
                              <p:cond delay="0"/>
                            </p:stCondLst>
                            <p:childTnLst>
                              <p:par>
                                <p:cTn id="162" nodeType="clickEffect" fill="hold" presetClass="exit" presetID="2" presetSubtype="4">
                                  <p:stCondLst>
                                    <p:cond delay="0"/>
                                  </p:stCondLst>
                                  <p:childTnLst>
                                    <p:anim calcmode="lin" valueType="num">
                                      <p:cBhvr additive="repl">
                                        <p:cTn id="163" dur="500"/>
                                        <p:tgtEl>
                                          <p:spTgt spid="280"/>
                                        </p:tgtEl>
                                        <p:attrNameLst>
                                          <p:attrName>ppt_x</p:attrName>
                                        </p:attrNameLst>
                                      </p:cBhvr>
                                      <p:tavLst>
                                        <p:tav tm="0">
                                          <p:val>
                                            <p:strVal val="#ppt_x"/>
                                          </p:val>
                                        </p:tav>
                                        <p:tav tm="100000">
                                          <p:val>
                                            <p:strVal val="#ppt_x"/>
                                          </p:val>
                                        </p:tav>
                                      </p:tavLst>
                                    </p:anim>
                                    <p:anim calcmode="lin" valueType="num">
                                      <p:cBhvr additive="repl">
                                        <p:cTn id="164" dur="500"/>
                                        <p:tgtEl>
                                          <p:spTgt spid="280"/>
                                        </p:tgtEl>
                                        <p:attrNameLst>
                                          <p:attrName>ppt_y</p:attrName>
                                        </p:attrNameLst>
                                      </p:cBhvr>
                                      <p:tavLst>
                                        <p:tav tm="0">
                                          <p:val>
                                            <p:strVal val="#ppt_y"/>
                                          </p:val>
                                        </p:tav>
                                        <p:tav tm="100000">
                                          <p:val>
                                            <p:strVal val="1+#ppt_h/2"/>
                                          </p:val>
                                        </p:tav>
                                      </p:tavLst>
                                    </p:anim>
                                    <p:set>
                                      <p:cBhvr>
                                        <p:cTn id="165" dur="1" fill="hold">
                                          <p:stCondLst>
                                            <p:cond delay="499"/>
                                          </p:stCondLst>
                                        </p:cTn>
                                        <p:tgtEl>
                                          <p:spTgt spid="280"/>
                                        </p:tgtEl>
                                        <p:attrNameLst>
                                          <p:attrName>style.visibility</p:attrName>
                                        </p:attrNameLst>
                                      </p:cBhvr>
                                      <p:to>
                                        <p:strVal val="hidden"/>
                                      </p:to>
                                    </p:set>
                                  </p:childTnLst>
                                </p:cTn>
                              </p:par>
                              <p:par>
                                <p:cTn id="166" nodeType="withEffect" fill="hold" presetClass="exit" presetID="2" presetSubtype="4">
                                  <p:stCondLst>
                                    <p:cond delay="0"/>
                                  </p:stCondLst>
                                  <p:childTnLst>
                                    <p:anim calcmode="lin" valueType="num">
                                      <p:cBhvr additive="repl">
                                        <p:cTn id="167" dur="500"/>
                                        <p:tgtEl>
                                          <p:spTgt spid="296"/>
                                        </p:tgtEl>
                                        <p:attrNameLst>
                                          <p:attrName>ppt_x</p:attrName>
                                        </p:attrNameLst>
                                      </p:cBhvr>
                                      <p:tavLst>
                                        <p:tav tm="0">
                                          <p:val>
                                            <p:strVal val="#ppt_x"/>
                                          </p:val>
                                        </p:tav>
                                        <p:tav tm="100000">
                                          <p:val>
                                            <p:strVal val="#ppt_x"/>
                                          </p:val>
                                        </p:tav>
                                      </p:tavLst>
                                    </p:anim>
                                    <p:anim calcmode="lin" valueType="num">
                                      <p:cBhvr additive="repl">
                                        <p:cTn id="168" dur="500"/>
                                        <p:tgtEl>
                                          <p:spTgt spid="296"/>
                                        </p:tgtEl>
                                        <p:attrNameLst>
                                          <p:attrName>ppt_y</p:attrName>
                                        </p:attrNameLst>
                                      </p:cBhvr>
                                      <p:tavLst>
                                        <p:tav tm="0">
                                          <p:val>
                                            <p:strVal val="#ppt_y"/>
                                          </p:val>
                                        </p:tav>
                                        <p:tav tm="100000">
                                          <p:val>
                                            <p:strVal val="1+#ppt_h/2"/>
                                          </p:val>
                                        </p:tav>
                                      </p:tavLst>
                                    </p:anim>
                                    <p:set>
                                      <p:cBhvr>
                                        <p:cTn id="169" dur="1" fill="hold">
                                          <p:stCondLst>
                                            <p:cond delay="499"/>
                                          </p:stCondLst>
                                        </p:cTn>
                                        <p:tgtEl>
                                          <p:spTgt spid="296"/>
                                        </p:tgtEl>
                                        <p:attrNameLst>
                                          <p:attrName>style.visibility</p:attrName>
                                        </p:attrNameLst>
                                      </p:cBhvr>
                                      <p:to>
                                        <p:strVal val="hidden"/>
                                      </p:to>
                                    </p:set>
                                  </p:childTnLst>
                                </p:cTn>
                              </p:par>
                              <p:par>
                                <p:cTn id="170" nodeType="withEffect" fill="hold" presetClass="exit" presetID="10">
                                  <p:stCondLst>
                                    <p:cond delay="0"/>
                                  </p:stCondLst>
                                  <p:childTnLst>
                                    <p:animEffect filter="fade" transition="out">
                                      <p:cBhvr additive="repl">
                                        <p:cTn id="171" dur="500"/>
                                        <p:tgtEl>
                                          <p:spTgt spid="271"/>
                                        </p:tgtEl>
                                      </p:cBhvr>
                                    </p:animEffect>
                                    <p:set>
                                      <p:cBhvr>
                                        <p:cTn id="172" dur="1" fill="hold">
                                          <p:stCondLst>
                                            <p:cond delay="499"/>
                                          </p:stCondLst>
                                        </p:cTn>
                                        <p:tgtEl>
                                          <p:spTgt spid="271"/>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nodeType="clickEffect" fill="hold" presetClass="entr" presetID="2" presetSubtype="8">
                                  <p:stCondLst>
                                    <p:cond delay="0"/>
                                  </p:stCondLst>
                                  <p:childTnLst>
                                    <p:set>
                                      <p:cBhvr>
                                        <p:cTn id="176" dur="1" fill="hold">
                                          <p:stCondLst>
                                            <p:cond delay="0"/>
                                          </p:stCondLst>
                                        </p:cTn>
                                        <p:tgtEl>
                                          <p:spTgt spid="285"/>
                                        </p:tgtEl>
                                        <p:attrNameLst>
                                          <p:attrName>style.visibility</p:attrName>
                                        </p:attrNameLst>
                                      </p:cBhvr>
                                      <p:to>
                                        <p:strVal val="visible"/>
                                      </p:to>
                                    </p:set>
                                    <p:anim calcmode="lin" valueType="num">
                                      <p:cBhvr additive="repl">
                                        <p:cTn id="177" dur="500" fill="hold"/>
                                        <p:tgtEl>
                                          <p:spTgt spid="285"/>
                                        </p:tgtEl>
                                        <p:attrNameLst>
                                          <p:attrName>ppt_x</p:attrName>
                                        </p:attrNameLst>
                                      </p:cBhvr>
                                      <p:tavLst>
                                        <p:tav tm="0">
                                          <p:val>
                                            <p:strVal val="0-#ppt_w/2"/>
                                          </p:val>
                                        </p:tav>
                                        <p:tav tm="100000">
                                          <p:val>
                                            <p:strVal val="#ppt_x"/>
                                          </p:val>
                                        </p:tav>
                                      </p:tavLst>
                                    </p:anim>
                                    <p:anim calcmode="lin" valueType="num">
                                      <p:cBhvr additive="repl">
                                        <p:cTn id="178" dur="500" fill="hold"/>
                                        <p:tgtEl>
                                          <p:spTgt spid="285"/>
                                        </p:tgtEl>
                                        <p:attrNameLst>
                                          <p:attrName>ppt_y</p:attrName>
                                        </p:attrNameLst>
                                      </p:cBhvr>
                                      <p:tavLst>
                                        <p:tav tm="0">
                                          <p:val>
                                            <p:strVal val="#ppt_y"/>
                                          </p:val>
                                        </p:tav>
                                        <p:tav tm="100000">
                                          <p:val>
                                            <p:strVal val="#ppt_y"/>
                                          </p:val>
                                        </p:tav>
                                      </p:tavLst>
                                    </p:anim>
                                  </p:childTnLst>
                                </p:cTn>
                              </p:par>
                              <p:par>
                                <p:cTn id="179" nodeType="withEffect" fill="hold" presetClass="entr" presetID="2" presetSubtype="8">
                                  <p:stCondLst>
                                    <p:cond delay="0"/>
                                  </p:stCondLst>
                                  <p:childTnLst>
                                    <p:set>
                                      <p:cBhvr>
                                        <p:cTn id="180" dur="1" fill="hold">
                                          <p:stCondLst>
                                            <p:cond delay="0"/>
                                          </p:stCondLst>
                                        </p:cTn>
                                        <p:tgtEl>
                                          <p:spTgt spid="292"/>
                                        </p:tgtEl>
                                        <p:attrNameLst>
                                          <p:attrName>style.visibility</p:attrName>
                                        </p:attrNameLst>
                                      </p:cBhvr>
                                      <p:to>
                                        <p:strVal val="visible"/>
                                      </p:to>
                                    </p:set>
                                    <p:anim calcmode="lin" valueType="num">
                                      <p:cBhvr additive="repl">
                                        <p:cTn id="181" dur="500" fill="hold"/>
                                        <p:tgtEl>
                                          <p:spTgt spid="292"/>
                                        </p:tgtEl>
                                        <p:attrNameLst>
                                          <p:attrName>ppt_x</p:attrName>
                                        </p:attrNameLst>
                                      </p:cBhvr>
                                      <p:tavLst>
                                        <p:tav tm="0">
                                          <p:val>
                                            <p:strVal val="0-#ppt_w/2"/>
                                          </p:val>
                                        </p:tav>
                                        <p:tav tm="100000">
                                          <p:val>
                                            <p:strVal val="#ppt_x"/>
                                          </p:val>
                                        </p:tav>
                                      </p:tavLst>
                                    </p:anim>
                                    <p:anim calcmode="lin" valueType="num">
                                      <p:cBhvr additive="repl">
                                        <p:cTn id="182" dur="500" fill="hold"/>
                                        <p:tgtEl>
                                          <p:spTgt spid="292"/>
                                        </p:tgtEl>
                                        <p:attrNameLst>
                                          <p:attrName>ppt_y</p:attrName>
                                        </p:attrNameLst>
                                      </p:cBhvr>
                                      <p:tavLst>
                                        <p:tav tm="0">
                                          <p:val>
                                            <p:strVal val="#ppt_y"/>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nodeType="clickEffect" fill="hold" presetClass="exit" presetID="2" presetSubtype="4">
                                  <p:stCondLst>
                                    <p:cond delay="0"/>
                                  </p:stCondLst>
                                  <p:childTnLst>
                                    <p:anim calcmode="lin" valueType="num">
                                      <p:cBhvr additive="repl">
                                        <p:cTn id="186" dur="500"/>
                                        <p:tgtEl>
                                          <p:spTgt spid="285"/>
                                        </p:tgtEl>
                                        <p:attrNameLst>
                                          <p:attrName>ppt_x</p:attrName>
                                        </p:attrNameLst>
                                      </p:cBhvr>
                                      <p:tavLst>
                                        <p:tav tm="0">
                                          <p:val>
                                            <p:strVal val="#ppt_x"/>
                                          </p:val>
                                        </p:tav>
                                        <p:tav tm="100000">
                                          <p:val>
                                            <p:strVal val="#ppt_x"/>
                                          </p:val>
                                        </p:tav>
                                      </p:tavLst>
                                    </p:anim>
                                    <p:anim calcmode="lin" valueType="num">
                                      <p:cBhvr additive="repl">
                                        <p:cTn id="187" dur="500"/>
                                        <p:tgtEl>
                                          <p:spTgt spid="285"/>
                                        </p:tgtEl>
                                        <p:attrNameLst>
                                          <p:attrName>ppt_y</p:attrName>
                                        </p:attrNameLst>
                                      </p:cBhvr>
                                      <p:tavLst>
                                        <p:tav tm="0">
                                          <p:val>
                                            <p:strVal val="#ppt_y"/>
                                          </p:val>
                                        </p:tav>
                                        <p:tav tm="100000">
                                          <p:val>
                                            <p:strVal val="1+#ppt_h/2"/>
                                          </p:val>
                                        </p:tav>
                                      </p:tavLst>
                                    </p:anim>
                                    <p:set>
                                      <p:cBhvr>
                                        <p:cTn id="188" dur="1" fill="hold">
                                          <p:stCondLst>
                                            <p:cond delay="499"/>
                                          </p:stCondLst>
                                        </p:cTn>
                                        <p:tgtEl>
                                          <p:spTgt spid="285"/>
                                        </p:tgtEl>
                                        <p:attrNameLst>
                                          <p:attrName>style.visibility</p:attrName>
                                        </p:attrNameLst>
                                      </p:cBhvr>
                                      <p:to>
                                        <p:strVal val="hidden"/>
                                      </p:to>
                                    </p:set>
                                  </p:childTnLst>
                                </p:cTn>
                              </p:par>
                              <p:par>
                                <p:cTn id="189" nodeType="withEffect" fill="hold" presetClass="exit" presetID="2" presetSubtype="4">
                                  <p:stCondLst>
                                    <p:cond delay="0"/>
                                  </p:stCondLst>
                                  <p:childTnLst>
                                    <p:anim calcmode="lin" valueType="num">
                                      <p:cBhvr additive="repl">
                                        <p:cTn id="190" dur="500"/>
                                        <p:tgtEl>
                                          <p:spTgt spid="292"/>
                                        </p:tgtEl>
                                        <p:attrNameLst>
                                          <p:attrName>ppt_x</p:attrName>
                                        </p:attrNameLst>
                                      </p:cBhvr>
                                      <p:tavLst>
                                        <p:tav tm="0">
                                          <p:val>
                                            <p:strVal val="#ppt_x"/>
                                          </p:val>
                                        </p:tav>
                                        <p:tav tm="100000">
                                          <p:val>
                                            <p:strVal val="#ppt_x"/>
                                          </p:val>
                                        </p:tav>
                                      </p:tavLst>
                                    </p:anim>
                                    <p:anim calcmode="lin" valueType="num">
                                      <p:cBhvr additive="repl">
                                        <p:cTn id="191" dur="500"/>
                                        <p:tgtEl>
                                          <p:spTgt spid="292"/>
                                        </p:tgtEl>
                                        <p:attrNameLst>
                                          <p:attrName>ppt_y</p:attrName>
                                        </p:attrNameLst>
                                      </p:cBhvr>
                                      <p:tavLst>
                                        <p:tav tm="0">
                                          <p:val>
                                            <p:strVal val="#ppt_y"/>
                                          </p:val>
                                        </p:tav>
                                        <p:tav tm="100000">
                                          <p:val>
                                            <p:strVal val="1+#ppt_h/2"/>
                                          </p:val>
                                        </p:tav>
                                      </p:tavLst>
                                    </p:anim>
                                    <p:set>
                                      <p:cBhvr>
                                        <p:cTn id="192" dur="1" fill="hold">
                                          <p:stCondLst>
                                            <p:cond delay="499"/>
                                          </p:stCondLst>
                                        </p:cTn>
                                        <p:tgtEl>
                                          <p:spTgt spid="292"/>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nodeType="clickEffect" fill="hold" presetClass="entr" presetID="2" presetSubtype="8">
                                  <p:stCondLst>
                                    <p:cond delay="0"/>
                                  </p:stCondLst>
                                  <p:childTnLst>
                                    <p:set>
                                      <p:cBhvr>
                                        <p:cTn id="196" dur="1" fill="hold">
                                          <p:stCondLst>
                                            <p:cond delay="0"/>
                                          </p:stCondLst>
                                        </p:cTn>
                                        <p:tgtEl>
                                          <p:spTgt spid="281"/>
                                        </p:tgtEl>
                                        <p:attrNameLst>
                                          <p:attrName>style.visibility</p:attrName>
                                        </p:attrNameLst>
                                      </p:cBhvr>
                                      <p:to>
                                        <p:strVal val="visible"/>
                                      </p:to>
                                    </p:set>
                                    <p:anim calcmode="lin" valueType="num">
                                      <p:cBhvr additive="repl">
                                        <p:cTn id="197" dur="500" fill="hold"/>
                                        <p:tgtEl>
                                          <p:spTgt spid="281"/>
                                        </p:tgtEl>
                                        <p:attrNameLst>
                                          <p:attrName>ppt_x</p:attrName>
                                        </p:attrNameLst>
                                      </p:cBhvr>
                                      <p:tavLst>
                                        <p:tav tm="0">
                                          <p:val>
                                            <p:strVal val="0-#ppt_w/2"/>
                                          </p:val>
                                        </p:tav>
                                        <p:tav tm="100000">
                                          <p:val>
                                            <p:strVal val="#ppt_x"/>
                                          </p:val>
                                        </p:tav>
                                      </p:tavLst>
                                    </p:anim>
                                    <p:anim calcmode="lin" valueType="num">
                                      <p:cBhvr additive="repl">
                                        <p:cTn id="198" dur="500" fill="hold"/>
                                        <p:tgtEl>
                                          <p:spTgt spid="281"/>
                                        </p:tgtEl>
                                        <p:attrNameLst>
                                          <p:attrName>ppt_y</p:attrName>
                                        </p:attrNameLst>
                                      </p:cBhvr>
                                      <p:tavLst>
                                        <p:tav tm="0">
                                          <p:val>
                                            <p:strVal val="#ppt_y"/>
                                          </p:val>
                                        </p:tav>
                                        <p:tav tm="100000">
                                          <p:val>
                                            <p:strVal val="#ppt_y"/>
                                          </p:val>
                                        </p:tav>
                                      </p:tavLst>
                                    </p:anim>
                                  </p:childTnLst>
                                </p:cTn>
                              </p:par>
                              <p:par>
                                <p:cTn id="199" nodeType="withEffect" fill="hold" presetClass="entr" presetID="2" presetSubtype="8">
                                  <p:stCondLst>
                                    <p:cond delay="0"/>
                                  </p:stCondLst>
                                  <p:childTnLst>
                                    <p:set>
                                      <p:cBhvr>
                                        <p:cTn id="200" dur="1" fill="hold">
                                          <p:stCondLst>
                                            <p:cond delay="0"/>
                                          </p:stCondLst>
                                        </p:cTn>
                                        <p:tgtEl>
                                          <p:spTgt spid="293"/>
                                        </p:tgtEl>
                                        <p:attrNameLst>
                                          <p:attrName>style.visibility</p:attrName>
                                        </p:attrNameLst>
                                      </p:cBhvr>
                                      <p:to>
                                        <p:strVal val="visible"/>
                                      </p:to>
                                    </p:set>
                                    <p:anim calcmode="lin" valueType="num">
                                      <p:cBhvr additive="repl">
                                        <p:cTn id="201" dur="500" fill="hold"/>
                                        <p:tgtEl>
                                          <p:spTgt spid="293"/>
                                        </p:tgtEl>
                                        <p:attrNameLst>
                                          <p:attrName>ppt_x</p:attrName>
                                        </p:attrNameLst>
                                      </p:cBhvr>
                                      <p:tavLst>
                                        <p:tav tm="0">
                                          <p:val>
                                            <p:strVal val="0-#ppt_w/2"/>
                                          </p:val>
                                        </p:tav>
                                        <p:tav tm="100000">
                                          <p:val>
                                            <p:strVal val="#ppt_x"/>
                                          </p:val>
                                        </p:tav>
                                      </p:tavLst>
                                    </p:anim>
                                    <p:anim calcmode="lin" valueType="num">
                                      <p:cBhvr additive="repl">
                                        <p:cTn id="202" dur="500" fill="hold"/>
                                        <p:tgtEl>
                                          <p:spTgt spid="293"/>
                                        </p:tgtEl>
                                        <p:attrNameLst>
                                          <p:attrName>ppt_y</p:attrName>
                                        </p:attrNameLst>
                                      </p:cBhvr>
                                      <p:tavLst>
                                        <p:tav tm="0">
                                          <p:val>
                                            <p:strVal val="#ppt_y"/>
                                          </p:val>
                                        </p:tav>
                                        <p:tav tm="100000">
                                          <p:val>
                                            <p:strVal val="#ppt_y"/>
                                          </p:val>
                                        </p:tav>
                                      </p:tavLst>
                                    </p:anim>
                                  </p:childTnLst>
                                </p:cTn>
                              </p:par>
                            </p:childTnLst>
                          </p:cTn>
                        </p:par>
                        <p:par>
                          <p:cTn id="203" fill="hold">
                            <p:stCondLst>
                              <p:cond delay="500"/>
                            </p:stCondLst>
                            <p:childTnLst>
                              <p:par>
                                <p:cTn id="204" nodeType="afterEffect" fill="hold" presetClass="entr" presetID="10">
                                  <p:stCondLst>
                                    <p:cond delay="0"/>
                                  </p:stCondLst>
                                  <p:childTnLst>
                                    <p:set>
                                      <p:cBhvr>
                                        <p:cTn id="205" dur="1" fill="hold">
                                          <p:stCondLst>
                                            <p:cond delay="0"/>
                                          </p:stCondLst>
                                        </p:cTn>
                                        <p:tgtEl>
                                          <p:spTgt spid="272"/>
                                        </p:tgtEl>
                                        <p:attrNameLst>
                                          <p:attrName>style.visibility</p:attrName>
                                        </p:attrNameLst>
                                      </p:cBhvr>
                                      <p:to>
                                        <p:strVal val="visible"/>
                                      </p:to>
                                    </p:set>
                                    <p:animEffect filter="fade" transition="in">
                                      <p:cBhvr additive="repl">
                                        <p:cTn id="206" dur="500"/>
                                        <p:tgtEl>
                                          <p:spTgt spid="272"/>
                                        </p:tgtEl>
                                      </p:cBhvr>
                                    </p:animEffect>
                                  </p:childTnLst>
                                </p:cTn>
                              </p:par>
                            </p:childTnLst>
                          </p:cTn>
                        </p:par>
                      </p:childTnLst>
                    </p:cTn>
                  </p:par>
                  <p:par>
                    <p:cTn id="207" fill="hold">
                      <p:stCondLst>
                        <p:cond delay="indefinite"/>
                      </p:stCondLst>
                      <p:childTnLst>
                        <p:par>
                          <p:cTn id="208" fill="hold">
                            <p:stCondLst>
                              <p:cond delay="0"/>
                            </p:stCondLst>
                            <p:childTnLst>
                              <p:par>
                                <p:cTn id="209" nodeType="clickEffect" fill="hold" presetClass="exit" presetID="2" presetSubtype="4">
                                  <p:stCondLst>
                                    <p:cond delay="0"/>
                                  </p:stCondLst>
                                  <p:childTnLst>
                                    <p:anim calcmode="lin" valueType="num">
                                      <p:cBhvr additive="repl">
                                        <p:cTn id="210" dur="500"/>
                                        <p:tgtEl>
                                          <p:spTgt spid="281"/>
                                        </p:tgtEl>
                                        <p:attrNameLst>
                                          <p:attrName>ppt_x</p:attrName>
                                        </p:attrNameLst>
                                      </p:cBhvr>
                                      <p:tavLst>
                                        <p:tav tm="0">
                                          <p:val>
                                            <p:strVal val="#ppt_x"/>
                                          </p:val>
                                        </p:tav>
                                        <p:tav tm="100000">
                                          <p:val>
                                            <p:strVal val="#ppt_x"/>
                                          </p:val>
                                        </p:tav>
                                      </p:tavLst>
                                    </p:anim>
                                    <p:anim calcmode="lin" valueType="num">
                                      <p:cBhvr additive="repl">
                                        <p:cTn id="211" dur="500"/>
                                        <p:tgtEl>
                                          <p:spTgt spid="281"/>
                                        </p:tgtEl>
                                        <p:attrNameLst>
                                          <p:attrName>ppt_y</p:attrName>
                                        </p:attrNameLst>
                                      </p:cBhvr>
                                      <p:tavLst>
                                        <p:tav tm="0">
                                          <p:val>
                                            <p:strVal val="#ppt_y"/>
                                          </p:val>
                                        </p:tav>
                                        <p:tav tm="100000">
                                          <p:val>
                                            <p:strVal val="1+#ppt_h/2"/>
                                          </p:val>
                                        </p:tav>
                                      </p:tavLst>
                                    </p:anim>
                                    <p:set>
                                      <p:cBhvr>
                                        <p:cTn id="212" dur="1" fill="hold">
                                          <p:stCondLst>
                                            <p:cond delay="499"/>
                                          </p:stCondLst>
                                        </p:cTn>
                                        <p:tgtEl>
                                          <p:spTgt spid="281"/>
                                        </p:tgtEl>
                                        <p:attrNameLst>
                                          <p:attrName>style.visibility</p:attrName>
                                        </p:attrNameLst>
                                      </p:cBhvr>
                                      <p:to>
                                        <p:strVal val="hidden"/>
                                      </p:to>
                                    </p:set>
                                  </p:childTnLst>
                                </p:cTn>
                              </p:par>
                              <p:par>
                                <p:cTn id="213" nodeType="withEffect" fill="hold" presetClass="exit" presetID="2" presetSubtype="4">
                                  <p:stCondLst>
                                    <p:cond delay="0"/>
                                  </p:stCondLst>
                                  <p:childTnLst>
                                    <p:anim calcmode="lin" valueType="num">
                                      <p:cBhvr additive="repl">
                                        <p:cTn id="214" dur="500"/>
                                        <p:tgtEl>
                                          <p:spTgt spid="293"/>
                                        </p:tgtEl>
                                        <p:attrNameLst>
                                          <p:attrName>ppt_x</p:attrName>
                                        </p:attrNameLst>
                                      </p:cBhvr>
                                      <p:tavLst>
                                        <p:tav tm="0">
                                          <p:val>
                                            <p:strVal val="#ppt_x"/>
                                          </p:val>
                                        </p:tav>
                                        <p:tav tm="100000">
                                          <p:val>
                                            <p:strVal val="#ppt_x"/>
                                          </p:val>
                                        </p:tav>
                                      </p:tavLst>
                                    </p:anim>
                                    <p:anim calcmode="lin" valueType="num">
                                      <p:cBhvr additive="repl">
                                        <p:cTn id="215" dur="500"/>
                                        <p:tgtEl>
                                          <p:spTgt spid="293"/>
                                        </p:tgtEl>
                                        <p:attrNameLst>
                                          <p:attrName>ppt_y</p:attrName>
                                        </p:attrNameLst>
                                      </p:cBhvr>
                                      <p:tavLst>
                                        <p:tav tm="0">
                                          <p:val>
                                            <p:strVal val="#ppt_y"/>
                                          </p:val>
                                        </p:tav>
                                        <p:tav tm="100000">
                                          <p:val>
                                            <p:strVal val="1+#ppt_h/2"/>
                                          </p:val>
                                        </p:tav>
                                      </p:tavLst>
                                    </p:anim>
                                    <p:set>
                                      <p:cBhvr>
                                        <p:cTn id="216" dur="1" fill="hold">
                                          <p:stCondLst>
                                            <p:cond delay="499"/>
                                          </p:stCondLst>
                                        </p:cTn>
                                        <p:tgtEl>
                                          <p:spTgt spid="293"/>
                                        </p:tgtEl>
                                        <p:attrNameLst>
                                          <p:attrName>style.visibility</p:attrName>
                                        </p:attrNameLst>
                                      </p:cBhvr>
                                      <p:to>
                                        <p:strVal val="hidden"/>
                                      </p:to>
                                    </p:set>
                                  </p:childTnLst>
                                </p:cTn>
                              </p:par>
                              <p:par>
                                <p:cTn id="217" nodeType="withEffect" fill="hold" presetClass="exit" presetID="10">
                                  <p:stCondLst>
                                    <p:cond delay="0"/>
                                  </p:stCondLst>
                                  <p:childTnLst>
                                    <p:animEffect filter="fade" transition="out">
                                      <p:cBhvr additive="repl">
                                        <p:cTn id="218" dur="500"/>
                                        <p:tgtEl>
                                          <p:spTgt spid="272"/>
                                        </p:tgtEl>
                                      </p:cBhvr>
                                    </p:animEffect>
                                    <p:set>
                                      <p:cBhvr>
                                        <p:cTn id="219" dur="1" fill="hold">
                                          <p:stCondLst>
                                            <p:cond delay="499"/>
                                          </p:stCondLst>
                                        </p:cTn>
                                        <p:tgtEl>
                                          <p:spTgt spid="272"/>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nodeType="clickEffect" fill="hold" presetClass="entr" presetID="2" presetSubtype="8">
                                  <p:stCondLst>
                                    <p:cond delay="0"/>
                                  </p:stCondLst>
                                  <p:childTnLst>
                                    <p:set>
                                      <p:cBhvr>
                                        <p:cTn id="223" dur="1" fill="hold">
                                          <p:stCondLst>
                                            <p:cond delay="0"/>
                                          </p:stCondLst>
                                        </p:cTn>
                                        <p:tgtEl>
                                          <p:spTgt spid="279"/>
                                        </p:tgtEl>
                                        <p:attrNameLst>
                                          <p:attrName>style.visibility</p:attrName>
                                        </p:attrNameLst>
                                      </p:cBhvr>
                                      <p:to>
                                        <p:strVal val="visible"/>
                                      </p:to>
                                    </p:set>
                                    <p:anim calcmode="lin" valueType="num">
                                      <p:cBhvr additive="repl">
                                        <p:cTn id="224" dur="500" fill="hold"/>
                                        <p:tgtEl>
                                          <p:spTgt spid="279"/>
                                        </p:tgtEl>
                                        <p:attrNameLst>
                                          <p:attrName>ppt_x</p:attrName>
                                        </p:attrNameLst>
                                      </p:cBhvr>
                                      <p:tavLst>
                                        <p:tav tm="0">
                                          <p:val>
                                            <p:strVal val="0-#ppt_w/2"/>
                                          </p:val>
                                        </p:tav>
                                        <p:tav tm="100000">
                                          <p:val>
                                            <p:strVal val="#ppt_x"/>
                                          </p:val>
                                        </p:tav>
                                      </p:tavLst>
                                    </p:anim>
                                    <p:anim calcmode="lin" valueType="num">
                                      <p:cBhvr additive="repl">
                                        <p:cTn id="225" dur="500" fill="hold"/>
                                        <p:tgtEl>
                                          <p:spTgt spid="279"/>
                                        </p:tgtEl>
                                        <p:attrNameLst>
                                          <p:attrName>ppt_y</p:attrName>
                                        </p:attrNameLst>
                                      </p:cBhvr>
                                      <p:tavLst>
                                        <p:tav tm="0">
                                          <p:val>
                                            <p:strVal val="#ppt_y"/>
                                          </p:val>
                                        </p:tav>
                                        <p:tav tm="100000">
                                          <p:val>
                                            <p:strVal val="#ppt_y"/>
                                          </p:val>
                                        </p:tav>
                                      </p:tavLst>
                                    </p:anim>
                                  </p:childTnLst>
                                </p:cTn>
                              </p:par>
                              <p:par>
                                <p:cTn id="226" nodeType="withEffect" fill="hold" presetClass="entr" presetID="2" presetSubtype="8">
                                  <p:stCondLst>
                                    <p:cond delay="0"/>
                                  </p:stCondLst>
                                  <p:childTnLst>
                                    <p:set>
                                      <p:cBhvr>
                                        <p:cTn id="227" dur="1" fill="hold">
                                          <p:stCondLst>
                                            <p:cond delay="0"/>
                                          </p:stCondLst>
                                        </p:cTn>
                                        <p:tgtEl>
                                          <p:spTgt spid="294"/>
                                        </p:tgtEl>
                                        <p:attrNameLst>
                                          <p:attrName>style.visibility</p:attrName>
                                        </p:attrNameLst>
                                      </p:cBhvr>
                                      <p:to>
                                        <p:strVal val="visible"/>
                                      </p:to>
                                    </p:set>
                                    <p:anim calcmode="lin" valueType="num">
                                      <p:cBhvr additive="repl">
                                        <p:cTn id="228" dur="500" fill="hold"/>
                                        <p:tgtEl>
                                          <p:spTgt spid="294"/>
                                        </p:tgtEl>
                                        <p:attrNameLst>
                                          <p:attrName>ppt_x</p:attrName>
                                        </p:attrNameLst>
                                      </p:cBhvr>
                                      <p:tavLst>
                                        <p:tav tm="0">
                                          <p:val>
                                            <p:strVal val="0-#ppt_w/2"/>
                                          </p:val>
                                        </p:tav>
                                        <p:tav tm="100000">
                                          <p:val>
                                            <p:strVal val="#ppt_x"/>
                                          </p:val>
                                        </p:tav>
                                      </p:tavLst>
                                    </p:anim>
                                    <p:anim calcmode="lin" valueType="num">
                                      <p:cBhvr additive="repl">
                                        <p:cTn id="229" dur="500" fill="hold"/>
                                        <p:tgtEl>
                                          <p:spTgt spid="294"/>
                                        </p:tgtEl>
                                        <p:attrNameLst>
                                          <p:attrName>ppt_y</p:attrName>
                                        </p:attrNameLst>
                                      </p:cBhvr>
                                      <p:tavLst>
                                        <p:tav tm="0">
                                          <p:val>
                                            <p:strVal val="#ppt_y"/>
                                          </p:val>
                                        </p:tav>
                                        <p:tav tm="100000">
                                          <p:val>
                                            <p:strVal val="#ppt_y"/>
                                          </p:val>
                                        </p:tav>
                                      </p:tavLst>
                                    </p:anim>
                                  </p:childTnLst>
                                </p:cTn>
                              </p:par>
                            </p:childTnLst>
                          </p:cTn>
                        </p:par>
                        <p:par>
                          <p:cTn id="230" fill="hold">
                            <p:stCondLst>
                              <p:cond delay="500"/>
                            </p:stCondLst>
                            <p:childTnLst>
                              <p:par>
                                <p:cTn id="231" nodeType="afterEffect" fill="hold" presetClass="entr" presetID="10">
                                  <p:stCondLst>
                                    <p:cond delay="0"/>
                                  </p:stCondLst>
                                  <p:childTnLst>
                                    <p:set>
                                      <p:cBhvr>
                                        <p:cTn id="232" dur="1" fill="hold">
                                          <p:stCondLst>
                                            <p:cond delay="0"/>
                                          </p:stCondLst>
                                        </p:cTn>
                                        <p:tgtEl>
                                          <p:spTgt spid="274"/>
                                        </p:tgtEl>
                                        <p:attrNameLst>
                                          <p:attrName>style.visibility</p:attrName>
                                        </p:attrNameLst>
                                      </p:cBhvr>
                                      <p:to>
                                        <p:strVal val="visible"/>
                                      </p:to>
                                    </p:set>
                                    <p:animEffect filter="fade" transition="in">
                                      <p:cBhvr additive="repl">
                                        <p:cTn id="233" dur="500"/>
                                        <p:tgtEl>
                                          <p:spTgt spid="274"/>
                                        </p:tgtEl>
                                      </p:cBhvr>
                                    </p:animEffect>
                                  </p:childTnLst>
                                </p:cTn>
                              </p:par>
                            </p:childTnLst>
                          </p:cTn>
                        </p:par>
                      </p:childTnLst>
                    </p:cTn>
                  </p:par>
                  <p:par>
                    <p:cTn id="234" fill="hold">
                      <p:stCondLst>
                        <p:cond delay="indefinite"/>
                      </p:stCondLst>
                      <p:childTnLst>
                        <p:par>
                          <p:cTn id="235" fill="hold">
                            <p:stCondLst>
                              <p:cond delay="0"/>
                            </p:stCondLst>
                            <p:childTnLst>
                              <p:par>
                                <p:cTn id="236" nodeType="clickEffect" fill="hold" presetClass="exit" presetID="2" presetSubtype="4">
                                  <p:stCondLst>
                                    <p:cond delay="0"/>
                                  </p:stCondLst>
                                  <p:childTnLst>
                                    <p:anim calcmode="lin" valueType="num">
                                      <p:cBhvr additive="repl">
                                        <p:cTn id="237" dur="500"/>
                                        <p:tgtEl>
                                          <p:spTgt spid="279"/>
                                        </p:tgtEl>
                                        <p:attrNameLst>
                                          <p:attrName>ppt_x</p:attrName>
                                        </p:attrNameLst>
                                      </p:cBhvr>
                                      <p:tavLst>
                                        <p:tav tm="0">
                                          <p:val>
                                            <p:strVal val="#ppt_x"/>
                                          </p:val>
                                        </p:tav>
                                        <p:tav tm="100000">
                                          <p:val>
                                            <p:strVal val="#ppt_x"/>
                                          </p:val>
                                        </p:tav>
                                      </p:tavLst>
                                    </p:anim>
                                    <p:anim calcmode="lin" valueType="num">
                                      <p:cBhvr additive="repl">
                                        <p:cTn id="238" dur="500"/>
                                        <p:tgtEl>
                                          <p:spTgt spid="279"/>
                                        </p:tgtEl>
                                        <p:attrNameLst>
                                          <p:attrName>ppt_y</p:attrName>
                                        </p:attrNameLst>
                                      </p:cBhvr>
                                      <p:tavLst>
                                        <p:tav tm="0">
                                          <p:val>
                                            <p:strVal val="#ppt_y"/>
                                          </p:val>
                                        </p:tav>
                                        <p:tav tm="100000">
                                          <p:val>
                                            <p:strVal val="1+#ppt_h/2"/>
                                          </p:val>
                                        </p:tav>
                                      </p:tavLst>
                                    </p:anim>
                                    <p:set>
                                      <p:cBhvr>
                                        <p:cTn id="239" dur="1" fill="hold">
                                          <p:stCondLst>
                                            <p:cond delay="499"/>
                                          </p:stCondLst>
                                        </p:cTn>
                                        <p:tgtEl>
                                          <p:spTgt spid="279"/>
                                        </p:tgtEl>
                                        <p:attrNameLst>
                                          <p:attrName>style.visibility</p:attrName>
                                        </p:attrNameLst>
                                      </p:cBhvr>
                                      <p:to>
                                        <p:strVal val="hidden"/>
                                      </p:to>
                                    </p:set>
                                  </p:childTnLst>
                                </p:cTn>
                              </p:par>
                              <p:par>
                                <p:cTn id="240" nodeType="withEffect" fill="hold" presetClass="exit" presetID="2" presetSubtype="4">
                                  <p:stCondLst>
                                    <p:cond delay="0"/>
                                  </p:stCondLst>
                                  <p:childTnLst>
                                    <p:anim calcmode="lin" valueType="num">
                                      <p:cBhvr additive="repl">
                                        <p:cTn id="241" dur="500"/>
                                        <p:tgtEl>
                                          <p:spTgt spid="294"/>
                                        </p:tgtEl>
                                        <p:attrNameLst>
                                          <p:attrName>ppt_x</p:attrName>
                                        </p:attrNameLst>
                                      </p:cBhvr>
                                      <p:tavLst>
                                        <p:tav tm="0">
                                          <p:val>
                                            <p:strVal val="#ppt_x"/>
                                          </p:val>
                                        </p:tav>
                                        <p:tav tm="100000">
                                          <p:val>
                                            <p:strVal val="#ppt_x"/>
                                          </p:val>
                                        </p:tav>
                                      </p:tavLst>
                                    </p:anim>
                                    <p:anim calcmode="lin" valueType="num">
                                      <p:cBhvr additive="repl">
                                        <p:cTn id="242" dur="500"/>
                                        <p:tgtEl>
                                          <p:spTgt spid="294"/>
                                        </p:tgtEl>
                                        <p:attrNameLst>
                                          <p:attrName>ppt_y</p:attrName>
                                        </p:attrNameLst>
                                      </p:cBhvr>
                                      <p:tavLst>
                                        <p:tav tm="0">
                                          <p:val>
                                            <p:strVal val="#ppt_y"/>
                                          </p:val>
                                        </p:tav>
                                        <p:tav tm="100000">
                                          <p:val>
                                            <p:strVal val="1+#ppt_h/2"/>
                                          </p:val>
                                        </p:tav>
                                      </p:tavLst>
                                    </p:anim>
                                    <p:set>
                                      <p:cBhvr>
                                        <p:cTn id="243" dur="1" fill="hold">
                                          <p:stCondLst>
                                            <p:cond delay="499"/>
                                          </p:stCondLst>
                                        </p:cTn>
                                        <p:tgtEl>
                                          <p:spTgt spid="294"/>
                                        </p:tgtEl>
                                        <p:attrNameLst>
                                          <p:attrName>style.visibility</p:attrName>
                                        </p:attrNameLst>
                                      </p:cBhvr>
                                      <p:to>
                                        <p:strVal val="hidden"/>
                                      </p:to>
                                    </p:set>
                                  </p:childTnLst>
                                </p:cTn>
                              </p:par>
                              <p:par>
                                <p:cTn id="244" nodeType="withEffect" fill="hold" presetClass="exit" presetID="10">
                                  <p:stCondLst>
                                    <p:cond delay="0"/>
                                  </p:stCondLst>
                                  <p:childTnLst>
                                    <p:animEffect filter="fade" transition="out">
                                      <p:cBhvr additive="repl">
                                        <p:cTn id="245" dur="500"/>
                                        <p:tgtEl>
                                          <p:spTgt spid="274"/>
                                        </p:tgtEl>
                                      </p:cBhvr>
                                    </p:animEffect>
                                    <p:set>
                                      <p:cBhvr>
                                        <p:cTn id="246" dur="1" fill="hold">
                                          <p:stCondLst>
                                            <p:cond delay="499"/>
                                          </p:stCondLst>
                                        </p:cTn>
                                        <p:tgtEl>
                                          <p:spTgt spid="274"/>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nodeType="clickEffect" fill="hold" presetClass="entr" presetID="2" presetSubtype="8">
                                  <p:stCondLst>
                                    <p:cond delay="0"/>
                                  </p:stCondLst>
                                  <p:childTnLst>
                                    <p:set>
                                      <p:cBhvr>
                                        <p:cTn id="250" dur="1" fill="hold">
                                          <p:stCondLst>
                                            <p:cond delay="0"/>
                                          </p:stCondLst>
                                        </p:cTn>
                                        <p:tgtEl>
                                          <p:spTgt spid="282"/>
                                        </p:tgtEl>
                                        <p:attrNameLst>
                                          <p:attrName>style.visibility</p:attrName>
                                        </p:attrNameLst>
                                      </p:cBhvr>
                                      <p:to>
                                        <p:strVal val="visible"/>
                                      </p:to>
                                    </p:set>
                                    <p:anim calcmode="lin" valueType="num">
                                      <p:cBhvr additive="repl">
                                        <p:cTn id="251" dur="500" fill="hold"/>
                                        <p:tgtEl>
                                          <p:spTgt spid="282"/>
                                        </p:tgtEl>
                                        <p:attrNameLst>
                                          <p:attrName>ppt_x</p:attrName>
                                        </p:attrNameLst>
                                      </p:cBhvr>
                                      <p:tavLst>
                                        <p:tav tm="0">
                                          <p:val>
                                            <p:strVal val="0-#ppt_w/2"/>
                                          </p:val>
                                        </p:tav>
                                        <p:tav tm="100000">
                                          <p:val>
                                            <p:strVal val="#ppt_x"/>
                                          </p:val>
                                        </p:tav>
                                      </p:tavLst>
                                    </p:anim>
                                    <p:anim calcmode="lin" valueType="num">
                                      <p:cBhvr additive="repl">
                                        <p:cTn id="252" dur="500" fill="hold"/>
                                        <p:tgtEl>
                                          <p:spTgt spid="282"/>
                                        </p:tgtEl>
                                        <p:attrNameLst>
                                          <p:attrName>ppt_y</p:attrName>
                                        </p:attrNameLst>
                                      </p:cBhvr>
                                      <p:tavLst>
                                        <p:tav tm="0">
                                          <p:val>
                                            <p:strVal val="#ppt_y"/>
                                          </p:val>
                                        </p:tav>
                                        <p:tav tm="100000">
                                          <p:val>
                                            <p:strVal val="#ppt_y"/>
                                          </p:val>
                                        </p:tav>
                                      </p:tavLst>
                                    </p:anim>
                                  </p:childTnLst>
                                </p:cTn>
                              </p:par>
                              <p:par>
                                <p:cTn id="253" nodeType="withEffect" fill="hold" presetClass="entr" presetID="2" presetSubtype="8">
                                  <p:stCondLst>
                                    <p:cond delay="0"/>
                                  </p:stCondLst>
                                  <p:childTnLst>
                                    <p:set>
                                      <p:cBhvr>
                                        <p:cTn id="254" dur="1" fill="hold">
                                          <p:stCondLst>
                                            <p:cond delay="0"/>
                                          </p:stCondLst>
                                        </p:cTn>
                                        <p:tgtEl>
                                          <p:spTgt spid="295"/>
                                        </p:tgtEl>
                                        <p:attrNameLst>
                                          <p:attrName>style.visibility</p:attrName>
                                        </p:attrNameLst>
                                      </p:cBhvr>
                                      <p:to>
                                        <p:strVal val="visible"/>
                                      </p:to>
                                    </p:set>
                                    <p:anim calcmode="lin" valueType="num">
                                      <p:cBhvr additive="repl">
                                        <p:cTn id="255" dur="500" fill="hold"/>
                                        <p:tgtEl>
                                          <p:spTgt spid="295"/>
                                        </p:tgtEl>
                                        <p:attrNameLst>
                                          <p:attrName>ppt_x</p:attrName>
                                        </p:attrNameLst>
                                      </p:cBhvr>
                                      <p:tavLst>
                                        <p:tav tm="0">
                                          <p:val>
                                            <p:strVal val="0-#ppt_w/2"/>
                                          </p:val>
                                        </p:tav>
                                        <p:tav tm="100000">
                                          <p:val>
                                            <p:strVal val="#ppt_x"/>
                                          </p:val>
                                        </p:tav>
                                      </p:tavLst>
                                    </p:anim>
                                    <p:anim calcmode="lin" valueType="num">
                                      <p:cBhvr additive="repl">
                                        <p:cTn id="256" dur="500" fill="hold"/>
                                        <p:tgtEl>
                                          <p:spTgt spid="295"/>
                                        </p:tgtEl>
                                        <p:attrNameLst>
                                          <p:attrName>ppt_y</p:attrName>
                                        </p:attrNameLst>
                                      </p:cBhvr>
                                      <p:tavLst>
                                        <p:tav tm="0">
                                          <p:val>
                                            <p:strVal val="#ppt_y"/>
                                          </p:val>
                                        </p:tav>
                                        <p:tav tm="100000">
                                          <p:val>
                                            <p:strVal val="#ppt_y"/>
                                          </p:val>
                                        </p:tav>
                                      </p:tavLst>
                                    </p:anim>
                                  </p:childTnLst>
                                </p:cTn>
                              </p:par>
                            </p:childTnLst>
                          </p:cTn>
                        </p:par>
                        <p:par>
                          <p:cTn id="257" fill="hold">
                            <p:stCondLst>
                              <p:cond delay="500"/>
                            </p:stCondLst>
                            <p:childTnLst>
                              <p:par>
                                <p:cTn id="258" nodeType="afterEffect" fill="hold" presetClass="entr" presetID="10">
                                  <p:stCondLst>
                                    <p:cond delay="0"/>
                                  </p:stCondLst>
                                  <p:childTnLst>
                                    <p:set>
                                      <p:cBhvr>
                                        <p:cTn id="259" dur="1" fill="hold">
                                          <p:stCondLst>
                                            <p:cond delay="0"/>
                                          </p:stCondLst>
                                        </p:cTn>
                                        <p:tgtEl>
                                          <p:spTgt spid="273"/>
                                        </p:tgtEl>
                                        <p:attrNameLst>
                                          <p:attrName>style.visibility</p:attrName>
                                        </p:attrNameLst>
                                      </p:cBhvr>
                                      <p:to>
                                        <p:strVal val="visible"/>
                                      </p:to>
                                    </p:set>
                                    <p:animEffect filter="fade" transition="in">
                                      <p:cBhvr additive="repl">
                                        <p:cTn id="260" dur="500"/>
                                        <p:tgtEl>
                                          <p:spTgt spid="273"/>
                                        </p:tgtEl>
                                      </p:cBhvr>
                                    </p:animEffect>
                                  </p:childTnLst>
                                </p:cTn>
                              </p:par>
                            </p:childTnLst>
                          </p:cTn>
                        </p:par>
                      </p:childTnLst>
                    </p:cTn>
                  </p:par>
                  <p:par>
                    <p:cTn id="261" fill="hold">
                      <p:stCondLst>
                        <p:cond delay="indefinite"/>
                      </p:stCondLst>
                      <p:childTnLst>
                        <p:par>
                          <p:cTn id="262" fill="hold">
                            <p:stCondLst>
                              <p:cond delay="0"/>
                            </p:stCondLst>
                            <p:childTnLst>
                              <p:par>
                                <p:cTn id="263" nodeType="clickEffect" fill="hold" presetClass="exit" presetID="2" presetSubtype="4">
                                  <p:stCondLst>
                                    <p:cond delay="0"/>
                                  </p:stCondLst>
                                  <p:childTnLst>
                                    <p:anim calcmode="lin" valueType="num">
                                      <p:cBhvr additive="repl">
                                        <p:cTn id="264" dur="500"/>
                                        <p:tgtEl>
                                          <p:spTgt spid="282"/>
                                        </p:tgtEl>
                                        <p:attrNameLst>
                                          <p:attrName>ppt_x</p:attrName>
                                        </p:attrNameLst>
                                      </p:cBhvr>
                                      <p:tavLst>
                                        <p:tav tm="0">
                                          <p:val>
                                            <p:strVal val="#ppt_x"/>
                                          </p:val>
                                        </p:tav>
                                        <p:tav tm="100000">
                                          <p:val>
                                            <p:strVal val="#ppt_x"/>
                                          </p:val>
                                        </p:tav>
                                      </p:tavLst>
                                    </p:anim>
                                    <p:anim calcmode="lin" valueType="num">
                                      <p:cBhvr additive="repl">
                                        <p:cTn id="265" dur="500"/>
                                        <p:tgtEl>
                                          <p:spTgt spid="282"/>
                                        </p:tgtEl>
                                        <p:attrNameLst>
                                          <p:attrName>ppt_y</p:attrName>
                                        </p:attrNameLst>
                                      </p:cBhvr>
                                      <p:tavLst>
                                        <p:tav tm="0">
                                          <p:val>
                                            <p:strVal val="#ppt_y"/>
                                          </p:val>
                                        </p:tav>
                                        <p:tav tm="100000">
                                          <p:val>
                                            <p:strVal val="1+#ppt_h/2"/>
                                          </p:val>
                                        </p:tav>
                                      </p:tavLst>
                                    </p:anim>
                                    <p:set>
                                      <p:cBhvr>
                                        <p:cTn id="266" dur="1" fill="hold">
                                          <p:stCondLst>
                                            <p:cond delay="499"/>
                                          </p:stCondLst>
                                        </p:cTn>
                                        <p:tgtEl>
                                          <p:spTgt spid="282"/>
                                        </p:tgtEl>
                                        <p:attrNameLst>
                                          <p:attrName>style.visibility</p:attrName>
                                        </p:attrNameLst>
                                      </p:cBhvr>
                                      <p:to>
                                        <p:strVal val="hidden"/>
                                      </p:to>
                                    </p:set>
                                  </p:childTnLst>
                                </p:cTn>
                              </p:par>
                              <p:par>
                                <p:cTn id="267" nodeType="withEffect" fill="hold" presetClass="exit" presetID="2" presetSubtype="4">
                                  <p:stCondLst>
                                    <p:cond delay="0"/>
                                  </p:stCondLst>
                                  <p:childTnLst>
                                    <p:anim calcmode="lin" valueType="num">
                                      <p:cBhvr additive="repl">
                                        <p:cTn id="268" dur="500"/>
                                        <p:tgtEl>
                                          <p:spTgt spid="295"/>
                                        </p:tgtEl>
                                        <p:attrNameLst>
                                          <p:attrName>ppt_x</p:attrName>
                                        </p:attrNameLst>
                                      </p:cBhvr>
                                      <p:tavLst>
                                        <p:tav tm="0">
                                          <p:val>
                                            <p:strVal val="#ppt_x"/>
                                          </p:val>
                                        </p:tav>
                                        <p:tav tm="100000">
                                          <p:val>
                                            <p:strVal val="#ppt_x"/>
                                          </p:val>
                                        </p:tav>
                                      </p:tavLst>
                                    </p:anim>
                                    <p:anim calcmode="lin" valueType="num">
                                      <p:cBhvr additive="repl">
                                        <p:cTn id="269" dur="500"/>
                                        <p:tgtEl>
                                          <p:spTgt spid="295"/>
                                        </p:tgtEl>
                                        <p:attrNameLst>
                                          <p:attrName>ppt_y</p:attrName>
                                        </p:attrNameLst>
                                      </p:cBhvr>
                                      <p:tavLst>
                                        <p:tav tm="0">
                                          <p:val>
                                            <p:strVal val="#ppt_y"/>
                                          </p:val>
                                        </p:tav>
                                        <p:tav tm="100000">
                                          <p:val>
                                            <p:strVal val="1+#ppt_h/2"/>
                                          </p:val>
                                        </p:tav>
                                      </p:tavLst>
                                    </p:anim>
                                    <p:set>
                                      <p:cBhvr>
                                        <p:cTn id="270" dur="1" fill="hold">
                                          <p:stCondLst>
                                            <p:cond delay="499"/>
                                          </p:stCondLst>
                                        </p:cTn>
                                        <p:tgtEl>
                                          <p:spTgt spid="295"/>
                                        </p:tgtEl>
                                        <p:attrNameLst>
                                          <p:attrName>style.visibility</p:attrName>
                                        </p:attrNameLst>
                                      </p:cBhvr>
                                      <p:to>
                                        <p:strVal val="hidden"/>
                                      </p:to>
                                    </p:set>
                                  </p:childTnLst>
                                </p:cTn>
                              </p:par>
                              <p:par>
                                <p:cTn id="271" nodeType="withEffect" fill="hold" presetClass="exit" presetID="10">
                                  <p:stCondLst>
                                    <p:cond delay="0"/>
                                  </p:stCondLst>
                                  <p:childTnLst>
                                    <p:animEffect filter="fade" transition="out">
                                      <p:cBhvr additive="repl">
                                        <p:cTn id="272" dur="500"/>
                                        <p:tgtEl>
                                          <p:spTgt spid="273"/>
                                        </p:tgtEl>
                                      </p:cBhvr>
                                    </p:animEffect>
                                    <p:set>
                                      <p:cBhvr>
                                        <p:cTn id="273" dur="1" fill="hold">
                                          <p:stCondLst>
                                            <p:cond delay="499"/>
                                          </p:stCondLst>
                                        </p:cTn>
                                        <p:tgtEl>
                                          <p:spTgt spid="273"/>
                                        </p:tgtEl>
                                        <p:attrNameLst>
                                          <p:attrName>style.visibility</p:attrName>
                                        </p:attrNameLst>
                                      </p:cBhvr>
                                      <p:to>
                                        <p:strVal val="hidden"/>
                                      </p:to>
                                    </p:set>
                                  </p:childTnLst>
                                </p:cTn>
                              </p:par>
                              <p:par>
                                <p:cTn id="274" nodeType="withEffect" fill="hold" presetClass="exit" presetID="10">
                                  <p:stCondLst>
                                    <p:cond delay="0"/>
                                  </p:stCondLst>
                                  <p:childTnLst>
                                    <p:animEffect filter="fade" transition="out">
                                      <p:cBhvr additive="repl">
                                        <p:cTn id="275" dur="500"/>
                                        <p:tgtEl>
                                          <p:spTgt spid="266"/>
                                        </p:tgtEl>
                                      </p:cBhvr>
                                    </p:animEffect>
                                    <p:set>
                                      <p:cBhvr>
                                        <p:cTn id="276" dur="1" fill="hold">
                                          <p:stCondLst>
                                            <p:cond delay="499"/>
                                          </p:stCondLst>
                                        </p:cTn>
                                        <p:tgtEl>
                                          <p:spTgt spid="26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7" name="Picture 1" descr=""/>
          <p:cNvPicPr/>
          <p:nvPr/>
        </p:nvPicPr>
        <p:blipFill>
          <a:blip r:embed="rId1"/>
          <a:stretch/>
        </p:blipFill>
        <p:spPr>
          <a:xfrm>
            <a:off x="1460160" y="-43200"/>
            <a:ext cx="6397200" cy="6237360"/>
          </a:xfrm>
          <a:prstGeom prst="rect">
            <a:avLst/>
          </a:prstGeom>
          <a:ln w="9525">
            <a:noFill/>
          </a:ln>
        </p:spPr>
      </p:pic>
      <p:sp>
        <p:nvSpPr>
          <p:cNvPr id="298" name="Rectangle 10"/>
          <p:cNvSpPr/>
          <p:nvPr/>
        </p:nvSpPr>
        <p:spPr>
          <a:xfrm>
            <a:off x="0" y="215640"/>
            <a:ext cx="3356280" cy="661680"/>
          </a:xfrm>
          <a:prstGeom prst="rect">
            <a:avLst/>
          </a:prstGeom>
          <a:noFill/>
          <a:ln w="9525">
            <a:noFill/>
          </a:ln>
        </p:spPr>
        <p:style>
          <a:lnRef idx="0"/>
          <a:fillRef idx="0"/>
          <a:effectRef idx="0"/>
          <a:fontRef idx="minor"/>
        </p:style>
        <p:txBody>
          <a:bodyPr lIns="90000" rIns="90000" tIns="45000" bIns="45000" anchor="ctr">
            <a:noAutofit/>
          </a:bodyPr>
          <a:p>
            <a:pPr algn="ctr">
              <a:lnSpc>
                <a:spcPct val="100000"/>
              </a:lnSpc>
              <a:buNone/>
            </a:pPr>
            <a:r>
              <a:rPr b="1" i="1" lang="sv-SE" sz="2400" spc="-1" strike="noStrike">
                <a:solidFill>
                  <a:srgbClr val="000000"/>
                </a:solidFill>
                <a:latin typeface="QMatic Sans-Extra Black"/>
              </a:rPr>
              <a:t>Customer Flow Solutions  for all  Environments</a:t>
            </a:r>
            <a:endParaRPr b="0" lang="en-US" sz="2400" spc="-1" strike="noStrike">
              <a:latin typeface="Arial"/>
            </a:endParaRPr>
          </a:p>
        </p:txBody>
      </p:sp>
      <p:sp>
        <p:nvSpPr>
          <p:cNvPr id="299" name="TextBox 10"/>
          <p:cNvSpPr/>
          <p:nvPr/>
        </p:nvSpPr>
        <p:spPr>
          <a:xfrm>
            <a:off x="2791080" y="5175000"/>
            <a:ext cx="1744560" cy="1042560"/>
          </a:xfrm>
          <a:prstGeom prst="roundRect">
            <a:avLst>
              <a:gd name="adj" fmla="val 10407"/>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US" sz="1200" spc="-1" strike="noStrike">
                <a:solidFill>
                  <a:srgbClr val="ffffff"/>
                </a:solidFill>
                <a:latin typeface="Arial"/>
              </a:rPr>
              <a:t>2a. Arrival – </a:t>
            </a:r>
            <a:r>
              <a:rPr b="1" lang="en-US" sz="1200" spc="-1" strike="noStrike">
                <a:solidFill>
                  <a:srgbClr val="ffffff"/>
                </a:solidFill>
                <a:latin typeface="Calibri"/>
              </a:rPr>
              <a:t>s</a:t>
            </a:r>
            <a:r>
              <a:rPr b="1" lang="en-US" sz="1200" spc="-1" strike="noStrike">
                <a:solidFill>
                  <a:srgbClr val="ffffff"/>
                </a:solidFill>
                <a:latin typeface="Arial"/>
              </a:rPr>
              <a:t>elf </a:t>
            </a:r>
            <a:r>
              <a:rPr b="1" lang="en-US" sz="1200" spc="-1" strike="noStrike">
                <a:solidFill>
                  <a:srgbClr val="ffffff"/>
                </a:solidFill>
                <a:latin typeface="Calibri"/>
              </a:rPr>
              <a:t>s</a:t>
            </a:r>
            <a:r>
              <a:rPr b="1" lang="en-US" sz="1200" spc="-1" strike="noStrike">
                <a:solidFill>
                  <a:srgbClr val="ffffff"/>
                </a:solidFill>
                <a:latin typeface="Arial"/>
              </a:rPr>
              <a:t>ervice &amp; Face-Recognition</a:t>
            </a:r>
            <a:endParaRPr b="0" lang="en-US" sz="1200" spc="-1" strike="noStrike">
              <a:latin typeface="Arial"/>
            </a:endParaRPr>
          </a:p>
        </p:txBody>
      </p:sp>
      <p:sp>
        <p:nvSpPr>
          <p:cNvPr id="300" name="TextBox 17"/>
          <p:cNvSpPr/>
          <p:nvPr/>
        </p:nvSpPr>
        <p:spPr>
          <a:xfrm>
            <a:off x="4722480" y="5261760"/>
            <a:ext cx="2094840" cy="389520"/>
          </a:xfrm>
          <a:prstGeom prst="roundRect">
            <a:avLst>
              <a:gd name="adj" fmla="val 10407"/>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183600" bIns="183600" anchor="t">
            <a:spAutoFit/>
          </a:bodyPr>
          <a:p>
            <a:pPr>
              <a:lnSpc>
                <a:spcPct val="100000"/>
              </a:lnSpc>
              <a:buNone/>
            </a:pPr>
            <a:r>
              <a:rPr b="1" lang="en-US" sz="1200" spc="-1" strike="noStrike">
                <a:solidFill>
                  <a:srgbClr val="ffffff"/>
                </a:solidFill>
                <a:latin typeface="Arial"/>
              </a:rPr>
              <a:t>2b. Arrival – reception</a:t>
            </a:r>
            <a:endParaRPr b="0" lang="en-US" sz="1200" spc="-1" strike="noStrike">
              <a:latin typeface="Arial"/>
            </a:endParaRPr>
          </a:p>
        </p:txBody>
      </p:sp>
      <p:sp>
        <p:nvSpPr>
          <p:cNvPr id="301" name="TextBox 11"/>
          <p:cNvSpPr/>
          <p:nvPr/>
        </p:nvSpPr>
        <p:spPr>
          <a:xfrm>
            <a:off x="7121520" y="3970080"/>
            <a:ext cx="1717200" cy="785880"/>
          </a:xfrm>
          <a:prstGeom prst="roundRect">
            <a:avLst>
              <a:gd name="adj" fmla="val 12023"/>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365760" bIns="365760" anchor="t">
            <a:spAutoFit/>
          </a:bodyPr>
          <a:p>
            <a:pPr>
              <a:lnSpc>
                <a:spcPct val="100000"/>
              </a:lnSpc>
              <a:buNone/>
            </a:pPr>
            <a:r>
              <a:rPr b="1" lang="en-US" sz="1200" spc="-1" strike="noStrike">
                <a:solidFill>
                  <a:srgbClr val="ffffff"/>
                </a:solidFill>
                <a:latin typeface="Arial"/>
              </a:rPr>
              <a:t>3. Queuing and waiting</a:t>
            </a:r>
            <a:endParaRPr b="0" lang="en-US" sz="1200" spc="-1" strike="noStrike">
              <a:latin typeface="Arial"/>
            </a:endParaRPr>
          </a:p>
        </p:txBody>
      </p:sp>
      <p:sp>
        <p:nvSpPr>
          <p:cNvPr id="302" name="TextBox 13"/>
          <p:cNvSpPr/>
          <p:nvPr/>
        </p:nvSpPr>
        <p:spPr>
          <a:xfrm>
            <a:off x="7094160" y="1903680"/>
            <a:ext cx="1744560" cy="789480"/>
          </a:xfrm>
          <a:prstGeom prst="roundRect">
            <a:avLst>
              <a:gd name="adj" fmla="val 12685"/>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365760" bIns="365760" anchor="t">
            <a:spAutoFit/>
          </a:bodyPr>
          <a:p>
            <a:pPr>
              <a:lnSpc>
                <a:spcPct val="100000"/>
              </a:lnSpc>
              <a:buNone/>
            </a:pPr>
            <a:r>
              <a:rPr b="1" lang="en-US" sz="1200" spc="-1" strike="noStrike">
                <a:solidFill>
                  <a:srgbClr val="ffffff"/>
                </a:solidFill>
                <a:latin typeface="Arial"/>
              </a:rPr>
              <a:t>4b. Serving - preparing</a:t>
            </a:r>
            <a:endParaRPr b="0" lang="en-US" sz="1200" spc="-1" strike="noStrike">
              <a:latin typeface="Arial"/>
            </a:endParaRPr>
          </a:p>
        </p:txBody>
      </p:sp>
      <p:sp>
        <p:nvSpPr>
          <p:cNvPr id="303" name="TextBox 13"/>
          <p:cNvSpPr/>
          <p:nvPr/>
        </p:nvSpPr>
        <p:spPr>
          <a:xfrm>
            <a:off x="6699600" y="664560"/>
            <a:ext cx="1266480" cy="789480"/>
          </a:xfrm>
          <a:prstGeom prst="roundRect">
            <a:avLst>
              <a:gd name="adj" fmla="val 12685"/>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365760" bIns="365760" anchor="t">
            <a:spAutoFit/>
          </a:bodyPr>
          <a:p>
            <a:pPr>
              <a:lnSpc>
                <a:spcPct val="100000"/>
              </a:lnSpc>
              <a:buNone/>
            </a:pPr>
            <a:r>
              <a:rPr b="1" lang="en-US" sz="1200" spc="-1" strike="noStrike">
                <a:solidFill>
                  <a:srgbClr val="ffffff"/>
                </a:solidFill>
                <a:latin typeface="Arial"/>
              </a:rPr>
              <a:t>4a. Serving</a:t>
            </a:r>
            <a:endParaRPr b="0" lang="en-US" sz="1200" spc="-1" strike="noStrike">
              <a:latin typeface="Arial"/>
            </a:endParaRPr>
          </a:p>
        </p:txBody>
      </p:sp>
      <p:sp>
        <p:nvSpPr>
          <p:cNvPr id="304" name="TextBox 11"/>
          <p:cNvSpPr/>
          <p:nvPr/>
        </p:nvSpPr>
        <p:spPr>
          <a:xfrm>
            <a:off x="4788000" y="215640"/>
            <a:ext cx="1374480" cy="785880"/>
          </a:xfrm>
          <a:prstGeom prst="roundRect">
            <a:avLst>
              <a:gd name="adj" fmla="val 12023"/>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365760" bIns="365760" anchor="t">
            <a:spAutoFit/>
          </a:bodyPr>
          <a:p>
            <a:pPr>
              <a:lnSpc>
                <a:spcPct val="100000"/>
              </a:lnSpc>
              <a:buNone/>
            </a:pPr>
            <a:r>
              <a:rPr b="1" lang="en-US" sz="1200" spc="-1" strike="noStrike">
                <a:solidFill>
                  <a:srgbClr val="ffffff"/>
                </a:solidFill>
                <a:latin typeface="Arial"/>
              </a:rPr>
              <a:t>5. Post serving</a:t>
            </a:r>
            <a:endParaRPr b="0" lang="en-US" sz="1200" spc="-1" strike="noStrike">
              <a:latin typeface="Arial"/>
            </a:endParaRPr>
          </a:p>
        </p:txBody>
      </p:sp>
      <p:sp>
        <p:nvSpPr>
          <p:cNvPr id="305" name="TextBox 10"/>
          <p:cNvSpPr/>
          <p:nvPr/>
        </p:nvSpPr>
        <p:spPr>
          <a:xfrm>
            <a:off x="706680" y="1946160"/>
            <a:ext cx="1902600" cy="778680"/>
          </a:xfrm>
          <a:prstGeom prst="roundRect">
            <a:avLst>
              <a:gd name="adj" fmla="val 10407"/>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366480" bIns="366480" anchor="t">
            <a:spAutoFit/>
          </a:bodyPr>
          <a:p>
            <a:pPr>
              <a:lnSpc>
                <a:spcPct val="100000"/>
              </a:lnSpc>
              <a:buNone/>
            </a:pPr>
            <a:r>
              <a:rPr b="1" lang="en-US" sz="1200" spc="-1" strike="noStrike">
                <a:solidFill>
                  <a:srgbClr val="ffffff"/>
                </a:solidFill>
                <a:latin typeface="Arial"/>
              </a:rPr>
              <a:t>6a. Managing - operational</a:t>
            </a:r>
            <a:endParaRPr b="0" lang="en-US" sz="1200" spc="-1" strike="noStrike">
              <a:latin typeface="Arial"/>
            </a:endParaRPr>
          </a:p>
        </p:txBody>
      </p:sp>
      <p:sp>
        <p:nvSpPr>
          <p:cNvPr id="306" name="TextBox 16"/>
          <p:cNvSpPr/>
          <p:nvPr/>
        </p:nvSpPr>
        <p:spPr>
          <a:xfrm>
            <a:off x="478440" y="3054600"/>
            <a:ext cx="1237320" cy="779760"/>
          </a:xfrm>
          <a:prstGeom prst="roundRect">
            <a:avLst>
              <a:gd name="adj" fmla="val 10699"/>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366480" bIns="366480" anchor="t">
            <a:spAutoFit/>
          </a:bodyPr>
          <a:p>
            <a:pPr>
              <a:lnSpc>
                <a:spcPct val="100000"/>
              </a:lnSpc>
              <a:buNone/>
            </a:pPr>
            <a:r>
              <a:rPr b="1" lang="en-US" sz="1200" spc="-1" strike="noStrike">
                <a:solidFill>
                  <a:srgbClr val="ffffff"/>
                </a:solidFill>
                <a:latin typeface="Arial"/>
              </a:rPr>
              <a:t>6b. Managing</a:t>
            </a:r>
            <a:endParaRPr b="0" lang="en-US" sz="1200" spc="-1" strike="noStrike">
              <a:latin typeface="Arial"/>
            </a:endParaRPr>
          </a:p>
        </p:txBody>
      </p:sp>
      <p:sp>
        <p:nvSpPr>
          <p:cNvPr id="307" name="TextBox 10"/>
          <p:cNvSpPr/>
          <p:nvPr/>
        </p:nvSpPr>
        <p:spPr>
          <a:xfrm>
            <a:off x="412200" y="4284720"/>
            <a:ext cx="2094840" cy="1237320"/>
          </a:xfrm>
          <a:prstGeom prst="roundRect">
            <a:avLst>
              <a:gd name="adj" fmla="val 10407"/>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US" sz="1200" spc="-1" strike="noStrike">
                <a:solidFill>
                  <a:srgbClr val="ffffff"/>
                </a:solidFill>
                <a:latin typeface="Arial"/>
              </a:rPr>
              <a:t>1. Pre – arrival –QAPPOINTMENT &amp; QMOVILITY ADV OR E-TICKET</a:t>
            </a:r>
            <a:endParaRPr b="0" lang="en-US" sz="1200" spc="-1" strike="noStrike">
              <a:latin typeface="Arial"/>
            </a:endParaRPr>
          </a:p>
        </p:txBody>
      </p:sp>
      <p:sp>
        <p:nvSpPr>
          <p:cNvPr id="308" name="TextBox 13"/>
          <p:cNvSpPr/>
          <p:nvPr/>
        </p:nvSpPr>
        <p:spPr>
          <a:xfrm>
            <a:off x="7132680" y="2938680"/>
            <a:ext cx="1744560" cy="789480"/>
          </a:xfrm>
          <a:prstGeom prst="roundRect">
            <a:avLst>
              <a:gd name="adj" fmla="val 12685"/>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365760" bIns="365760" anchor="t">
            <a:spAutoFit/>
          </a:bodyPr>
          <a:p>
            <a:pPr>
              <a:lnSpc>
                <a:spcPct val="100000"/>
              </a:lnSpc>
              <a:buNone/>
            </a:pPr>
            <a:r>
              <a:rPr b="1" lang="en-US" sz="1200" spc="-1" strike="noStrike">
                <a:solidFill>
                  <a:srgbClr val="ffffff"/>
                </a:solidFill>
                <a:latin typeface="Arial"/>
              </a:rPr>
              <a:t>4c. Serving –      QRECORDING</a:t>
            </a:r>
            <a:endParaRPr b="0" lang="en-US" sz="1200" spc="-1" strike="noStrike">
              <a:latin typeface="Arial"/>
            </a:endParaRPr>
          </a:p>
        </p:txBody>
      </p:sp>
      <p:sp>
        <p:nvSpPr>
          <p:cNvPr id="309" name="TextBox 10"/>
          <p:cNvSpPr/>
          <p:nvPr/>
        </p:nvSpPr>
        <p:spPr>
          <a:xfrm>
            <a:off x="7004520" y="4906440"/>
            <a:ext cx="1706040" cy="778680"/>
          </a:xfrm>
          <a:prstGeom prst="roundRect">
            <a:avLst>
              <a:gd name="adj" fmla="val 10407"/>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366480" bIns="366480" anchor="t">
            <a:spAutoFit/>
          </a:bodyPr>
          <a:p>
            <a:pPr>
              <a:lnSpc>
                <a:spcPct val="100000"/>
              </a:lnSpc>
              <a:buNone/>
            </a:pPr>
            <a:r>
              <a:rPr b="1" lang="en-US" sz="1200" spc="-1" strike="noStrike">
                <a:solidFill>
                  <a:srgbClr val="ffffff"/>
                </a:solidFill>
                <a:latin typeface="Arial"/>
              </a:rPr>
              <a:t>2c. Arrival – </a:t>
            </a:r>
            <a:r>
              <a:rPr b="1" lang="en-US" sz="1200" spc="-1" strike="noStrike">
                <a:solidFill>
                  <a:srgbClr val="ffffff"/>
                </a:solidFill>
                <a:latin typeface="Calibri"/>
              </a:rPr>
              <a:t>SMS/Whatsapp</a:t>
            </a:r>
            <a:endParaRPr b="0" lang="en-US" sz="1200" spc="-1" strike="noStrike">
              <a:latin typeface="Arial"/>
            </a:endParaRPr>
          </a:p>
        </p:txBody>
      </p:sp>
    </p:spTree>
  </p:cSld>
  <mc:AlternateContent>
    <mc:Choice Requires="p14">
      <p:transition spd="slow" p14:dur="2000"/>
    </mc:Choice>
    <mc:Fallback>
      <p:transition spd="slow"/>
    </mc:Fallback>
  </mc:AlternateContent>
  <p:timing>
    <p:tnLst>
      <p:par>
        <p:cTn id="277" dur="indefinite" restart="never" nodeType="tmRoot">
          <p:childTnLst>
            <p:seq>
              <p:cTn id="278" dur="indefinite" nodeType="mainSeq">
                <p:childTnLst>
                  <p:par>
                    <p:cTn id="279" fill="hold">
                      <p:stCondLst>
                        <p:cond delay="0"/>
                      </p:stCondLst>
                      <p:childTnLst>
                        <p:par>
                          <p:cTn id="280" fill="hold">
                            <p:stCondLst>
                              <p:cond delay="0"/>
                            </p:stCondLst>
                            <p:childTnLst>
                              <p:par>
                                <p:cTn id="281" nodeType="afterEffect" fill="hold" presetClass="entr" presetID="2" presetSubtype="8">
                                  <p:stCondLst>
                                    <p:cond delay="0"/>
                                  </p:stCondLst>
                                  <p:childTnLst>
                                    <p:set>
                                      <p:cBhvr>
                                        <p:cTn id="282" dur="1" fill="hold">
                                          <p:stCondLst>
                                            <p:cond delay="0"/>
                                          </p:stCondLst>
                                        </p:cTn>
                                        <p:tgtEl>
                                          <p:spTgt spid="303"/>
                                        </p:tgtEl>
                                        <p:attrNameLst>
                                          <p:attrName>style.visibility</p:attrName>
                                        </p:attrNameLst>
                                      </p:cBhvr>
                                      <p:to>
                                        <p:strVal val="visible"/>
                                      </p:to>
                                    </p:set>
                                    <p:anim calcmode="lin" valueType="num">
                                      <p:cBhvr additive="repl">
                                        <p:cTn id="283" dur="500" fill="hold"/>
                                        <p:tgtEl>
                                          <p:spTgt spid="303"/>
                                        </p:tgtEl>
                                        <p:attrNameLst>
                                          <p:attrName>ppt_x</p:attrName>
                                        </p:attrNameLst>
                                      </p:cBhvr>
                                      <p:tavLst>
                                        <p:tav tm="0">
                                          <p:val>
                                            <p:strVal val="0-#ppt_w/2"/>
                                          </p:val>
                                        </p:tav>
                                        <p:tav tm="100000">
                                          <p:val>
                                            <p:strVal val="#ppt_x"/>
                                          </p:val>
                                        </p:tav>
                                      </p:tavLst>
                                    </p:anim>
                                    <p:anim calcmode="lin" valueType="num">
                                      <p:cBhvr additive="repl">
                                        <p:cTn id="284" dur="500" fill="hold"/>
                                        <p:tgtEl>
                                          <p:spTgt spid="303"/>
                                        </p:tgtEl>
                                        <p:attrNameLst>
                                          <p:attrName>ppt_y</p:attrName>
                                        </p:attrNameLst>
                                      </p:cBhvr>
                                      <p:tavLst>
                                        <p:tav tm="0">
                                          <p:val>
                                            <p:strVal val="#ppt_y"/>
                                          </p:val>
                                        </p:tav>
                                        <p:tav tm="100000">
                                          <p:val>
                                            <p:strVal val="#ppt_y"/>
                                          </p:val>
                                        </p:tav>
                                      </p:tavLst>
                                    </p:anim>
                                  </p:childTnLst>
                                </p:cTn>
                              </p:par>
                              <p:par>
                                <p:cTn id="285" nodeType="withEffect" fill="hold" presetClass="entr" presetID="2" presetSubtype="8">
                                  <p:stCondLst>
                                    <p:cond delay="0"/>
                                  </p:stCondLst>
                                  <p:childTnLst>
                                    <p:set>
                                      <p:cBhvr>
                                        <p:cTn id="286" dur="1" fill="hold">
                                          <p:stCondLst>
                                            <p:cond delay="0"/>
                                          </p:stCondLst>
                                        </p:cTn>
                                        <p:tgtEl>
                                          <p:spTgt spid="304"/>
                                        </p:tgtEl>
                                        <p:attrNameLst>
                                          <p:attrName>style.visibility</p:attrName>
                                        </p:attrNameLst>
                                      </p:cBhvr>
                                      <p:to>
                                        <p:strVal val="visible"/>
                                      </p:to>
                                    </p:set>
                                    <p:anim calcmode="lin" valueType="num">
                                      <p:cBhvr additive="repl">
                                        <p:cTn id="287" dur="500" fill="hold"/>
                                        <p:tgtEl>
                                          <p:spTgt spid="304"/>
                                        </p:tgtEl>
                                        <p:attrNameLst>
                                          <p:attrName>ppt_x</p:attrName>
                                        </p:attrNameLst>
                                      </p:cBhvr>
                                      <p:tavLst>
                                        <p:tav tm="0">
                                          <p:val>
                                            <p:strVal val="0-#ppt_w/2"/>
                                          </p:val>
                                        </p:tav>
                                        <p:tav tm="100000">
                                          <p:val>
                                            <p:strVal val="#ppt_x"/>
                                          </p:val>
                                        </p:tav>
                                      </p:tavLst>
                                    </p:anim>
                                    <p:anim calcmode="lin" valueType="num">
                                      <p:cBhvr additive="repl">
                                        <p:cTn id="288" dur="500" fill="hold"/>
                                        <p:tgtEl>
                                          <p:spTgt spid="304"/>
                                        </p:tgtEl>
                                        <p:attrNameLst>
                                          <p:attrName>ppt_y</p:attrName>
                                        </p:attrNameLst>
                                      </p:cBhvr>
                                      <p:tavLst>
                                        <p:tav tm="0">
                                          <p:val>
                                            <p:strVal val="#ppt_y"/>
                                          </p:val>
                                        </p:tav>
                                        <p:tav tm="100000">
                                          <p:val>
                                            <p:strVal val="#ppt_y"/>
                                          </p:val>
                                        </p:tav>
                                      </p:tavLst>
                                    </p:anim>
                                  </p:childTnLst>
                                </p:cTn>
                              </p:par>
                              <p:par>
                                <p:cTn id="289" nodeType="withEffect" fill="hold" presetClass="entr" presetID="2" presetSubtype="8">
                                  <p:stCondLst>
                                    <p:cond delay="0"/>
                                  </p:stCondLst>
                                  <p:childTnLst>
                                    <p:set>
                                      <p:cBhvr>
                                        <p:cTn id="290" dur="1" fill="hold">
                                          <p:stCondLst>
                                            <p:cond delay="0"/>
                                          </p:stCondLst>
                                        </p:cTn>
                                        <p:tgtEl>
                                          <p:spTgt spid="306"/>
                                        </p:tgtEl>
                                        <p:attrNameLst>
                                          <p:attrName>style.visibility</p:attrName>
                                        </p:attrNameLst>
                                      </p:cBhvr>
                                      <p:to>
                                        <p:strVal val="visible"/>
                                      </p:to>
                                    </p:set>
                                    <p:anim calcmode="lin" valueType="num">
                                      <p:cBhvr additive="repl">
                                        <p:cTn id="291" dur="500" fill="hold"/>
                                        <p:tgtEl>
                                          <p:spTgt spid="306"/>
                                        </p:tgtEl>
                                        <p:attrNameLst>
                                          <p:attrName>ppt_x</p:attrName>
                                        </p:attrNameLst>
                                      </p:cBhvr>
                                      <p:tavLst>
                                        <p:tav tm="0">
                                          <p:val>
                                            <p:strVal val="0-#ppt_w/2"/>
                                          </p:val>
                                        </p:tav>
                                        <p:tav tm="100000">
                                          <p:val>
                                            <p:strVal val="#ppt_x"/>
                                          </p:val>
                                        </p:tav>
                                      </p:tavLst>
                                    </p:anim>
                                    <p:anim calcmode="lin" valueType="num">
                                      <p:cBhvr additive="repl">
                                        <p:cTn id="292" dur="500" fill="hold"/>
                                        <p:tgtEl>
                                          <p:spTgt spid="306"/>
                                        </p:tgtEl>
                                        <p:attrNameLst>
                                          <p:attrName>ppt_y</p:attrName>
                                        </p:attrNameLst>
                                      </p:cBhvr>
                                      <p:tavLst>
                                        <p:tav tm="0">
                                          <p:val>
                                            <p:strVal val="#ppt_y"/>
                                          </p:val>
                                        </p:tav>
                                        <p:tav tm="100000">
                                          <p:val>
                                            <p:strVal val="#ppt_y"/>
                                          </p:val>
                                        </p:tav>
                                      </p:tavLst>
                                    </p:anim>
                                  </p:childTnLst>
                                </p:cTn>
                              </p:par>
                              <p:par>
                                <p:cTn id="293" nodeType="withEffect" fill="hold" presetClass="entr" presetID="2" presetSubtype="8">
                                  <p:stCondLst>
                                    <p:cond delay="0"/>
                                  </p:stCondLst>
                                  <p:childTnLst>
                                    <p:set>
                                      <p:cBhvr>
                                        <p:cTn id="294" dur="1" fill="hold">
                                          <p:stCondLst>
                                            <p:cond delay="0"/>
                                          </p:stCondLst>
                                        </p:cTn>
                                        <p:tgtEl>
                                          <p:spTgt spid="301"/>
                                        </p:tgtEl>
                                        <p:attrNameLst>
                                          <p:attrName>style.visibility</p:attrName>
                                        </p:attrNameLst>
                                      </p:cBhvr>
                                      <p:to>
                                        <p:strVal val="visible"/>
                                      </p:to>
                                    </p:set>
                                    <p:anim calcmode="lin" valueType="num">
                                      <p:cBhvr additive="repl">
                                        <p:cTn id="295" dur="500" fill="hold"/>
                                        <p:tgtEl>
                                          <p:spTgt spid="301"/>
                                        </p:tgtEl>
                                        <p:attrNameLst>
                                          <p:attrName>ppt_x</p:attrName>
                                        </p:attrNameLst>
                                      </p:cBhvr>
                                      <p:tavLst>
                                        <p:tav tm="0">
                                          <p:val>
                                            <p:strVal val="0-#ppt_w/2"/>
                                          </p:val>
                                        </p:tav>
                                        <p:tav tm="100000">
                                          <p:val>
                                            <p:strVal val="#ppt_x"/>
                                          </p:val>
                                        </p:tav>
                                      </p:tavLst>
                                    </p:anim>
                                    <p:anim calcmode="lin" valueType="num">
                                      <p:cBhvr additive="repl">
                                        <p:cTn id="296" dur="500" fill="hold"/>
                                        <p:tgtEl>
                                          <p:spTgt spid="301"/>
                                        </p:tgtEl>
                                        <p:attrNameLst>
                                          <p:attrName>ppt_y</p:attrName>
                                        </p:attrNameLst>
                                      </p:cBhvr>
                                      <p:tavLst>
                                        <p:tav tm="0">
                                          <p:val>
                                            <p:strVal val="#ppt_y"/>
                                          </p:val>
                                        </p:tav>
                                        <p:tav tm="100000">
                                          <p:val>
                                            <p:strVal val="#ppt_y"/>
                                          </p:val>
                                        </p:tav>
                                      </p:tavLst>
                                    </p:anim>
                                  </p:childTnLst>
                                </p:cTn>
                              </p:par>
                              <p:par>
                                <p:cTn id="297" nodeType="withEffect" fill="hold" presetClass="entr" presetID="2" presetSubtype="8">
                                  <p:stCondLst>
                                    <p:cond delay="0"/>
                                  </p:stCondLst>
                                  <p:childTnLst>
                                    <p:set>
                                      <p:cBhvr>
                                        <p:cTn id="298" dur="1" fill="hold">
                                          <p:stCondLst>
                                            <p:cond delay="0"/>
                                          </p:stCondLst>
                                        </p:cTn>
                                        <p:tgtEl>
                                          <p:spTgt spid="302"/>
                                        </p:tgtEl>
                                        <p:attrNameLst>
                                          <p:attrName>style.visibility</p:attrName>
                                        </p:attrNameLst>
                                      </p:cBhvr>
                                      <p:to>
                                        <p:strVal val="visible"/>
                                      </p:to>
                                    </p:set>
                                    <p:anim calcmode="lin" valueType="num">
                                      <p:cBhvr additive="repl">
                                        <p:cTn id="299" dur="500" fill="hold"/>
                                        <p:tgtEl>
                                          <p:spTgt spid="302"/>
                                        </p:tgtEl>
                                        <p:attrNameLst>
                                          <p:attrName>ppt_x</p:attrName>
                                        </p:attrNameLst>
                                      </p:cBhvr>
                                      <p:tavLst>
                                        <p:tav tm="0">
                                          <p:val>
                                            <p:strVal val="0-#ppt_w/2"/>
                                          </p:val>
                                        </p:tav>
                                        <p:tav tm="100000">
                                          <p:val>
                                            <p:strVal val="#ppt_x"/>
                                          </p:val>
                                        </p:tav>
                                      </p:tavLst>
                                    </p:anim>
                                    <p:anim calcmode="lin" valueType="num">
                                      <p:cBhvr additive="repl">
                                        <p:cTn id="300" dur="500" fill="hold"/>
                                        <p:tgtEl>
                                          <p:spTgt spid="302"/>
                                        </p:tgtEl>
                                        <p:attrNameLst>
                                          <p:attrName>ppt_y</p:attrName>
                                        </p:attrNameLst>
                                      </p:cBhvr>
                                      <p:tavLst>
                                        <p:tav tm="0">
                                          <p:val>
                                            <p:strVal val="#ppt_y"/>
                                          </p:val>
                                        </p:tav>
                                        <p:tav tm="100000">
                                          <p:val>
                                            <p:strVal val="#ppt_y"/>
                                          </p:val>
                                        </p:tav>
                                      </p:tavLst>
                                    </p:anim>
                                  </p:childTnLst>
                                </p:cTn>
                              </p:par>
                              <p:par>
                                <p:cTn id="301" nodeType="withEffect" fill="hold" presetClass="entr" presetID="2" presetSubtype="8">
                                  <p:stCondLst>
                                    <p:cond delay="0"/>
                                  </p:stCondLst>
                                  <p:childTnLst>
                                    <p:set>
                                      <p:cBhvr>
                                        <p:cTn id="302" dur="1" fill="hold">
                                          <p:stCondLst>
                                            <p:cond delay="0"/>
                                          </p:stCondLst>
                                        </p:cTn>
                                        <p:tgtEl>
                                          <p:spTgt spid="305"/>
                                        </p:tgtEl>
                                        <p:attrNameLst>
                                          <p:attrName>style.visibility</p:attrName>
                                        </p:attrNameLst>
                                      </p:cBhvr>
                                      <p:to>
                                        <p:strVal val="visible"/>
                                      </p:to>
                                    </p:set>
                                    <p:anim calcmode="lin" valueType="num">
                                      <p:cBhvr additive="repl">
                                        <p:cTn id="303" dur="500" fill="hold"/>
                                        <p:tgtEl>
                                          <p:spTgt spid="305"/>
                                        </p:tgtEl>
                                        <p:attrNameLst>
                                          <p:attrName>ppt_x</p:attrName>
                                        </p:attrNameLst>
                                      </p:cBhvr>
                                      <p:tavLst>
                                        <p:tav tm="0">
                                          <p:val>
                                            <p:strVal val="0-#ppt_w/2"/>
                                          </p:val>
                                        </p:tav>
                                        <p:tav tm="100000">
                                          <p:val>
                                            <p:strVal val="#ppt_x"/>
                                          </p:val>
                                        </p:tav>
                                      </p:tavLst>
                                    </p:anim>
                                    <p:anim calcmode="lin" valueType="num">
                                      <p:cBhvr additive="repl">
                                        <p:cTn id="304" dur="500" fill="hold"/>
                                        <p:tgtEl>
                                          <p:spTgt spid="305"/>
                                        </p:tgtEl>
                                        <p:attrNameLst>
                                          <p:attrName>ppt_y</p:attrName>
                                        </p:attrNameLst>
                                      </p:cBhvr>
                                      <p:tavLst>
                                        <p:tav tm="0">
                                          <p:val>
                                            <p:strVal val="#ppt_y"/>
                                          </p:val>
                                        </p:tav>
                                        <p:tav tm="100000">
                                          <p:val>
                                            <p:strVal val="#ppt_y"/>
                                          </p:val>
                                        </p:tav>
                                      </p:tavLst>
                                    </p:anim>
                                  </p:childTnLst>
                                </p:cTn>
                              </p:par>
                              <p:par>
                                <p:cTn id="305" nodeType="withEffect" fill="hold" presetClass="entr" presetID="2" presetSubtype="8">
                                  <p:stCondLst>
                                    <p:cond delay="0"/>
                                  </p:stCondLst>
                                  <p:childTnLst>
                                    <p:set>
                                      <p:cBhvr>
                                        <p:cTn id="306" dur="1" fill="hold">
                                          <p:stCondLst>
                                            <p:cond delay="0"/>
                                          </p:stCondLst>
                                        </p:cTn>
                                        <p:tgtEl>
                                          <p:spTgt spid="300"/>
                                        </p:tgtEl>
                                        <p:attrNameLst>
                                          <p:attrName>style.visibility</p:attrName>
                                        </p:attrNameLst>
                                      </p:cBhvr>
                                      <p:to>
                                        <p:strVal val="visible"/>
                                      </p:to>
                                    </p:set>
                                    <p:anim calcmode="lin" valueType="num">
                                      <p:cBhvr additive="repl">
                                        <p:cTn id="307" dur="500" fill="hold"/>
                                        <p:tgtEl>
                                          <p:spTgt spid="300"/>
                                        </p:tgtEl>
                                        <p:attrNameLst>
                                          <p:attrName>ppt_x</p:attrName>
                                        </p:attrNameLst>
                                      </p:cBhvr>
                                      <p:tavLst>
                                        <p:tav tm="0">
                                          <p:val>
                                            <p:strVal val="0-#ppt_w/2"/>
                                          </p:val>
                                        </p:tav>
                                        <p:tav tm="100000">
                                          <p:val>
                                            <p:strVal val="#ppt_x"/>
                                          </p:val>
                                        </p:tav>
                                      </p:tavLst>
                                    </p:anim>
                                    <p:anim calcmode="lin" valueType="num">
                                      <p:cBhvr additive="repl">
                                        <p:cTn id="308" dur="500" fill="hold"/>
                                        <p:tgtEl>
                                          <p:spTgt spid="300"/>
                                        </p:tgtEl>
                                        <p:attrNameLst>
                                          <p:attrName>ppt_y</p:attrName>
                                        </p:attrNameLst>
                                      </p:cBhvr>
                                      <p:tavLst>
                                        <p:tav tm="0">
                                          <p:val>
                                            <p:strVal val="#ppt_y"/>
                                          </p:val>
                                        </p:tav>
                                        <p:tav tm="100000">
                                          <p:val>
                                            <p:strVal val="#ppt_y"/>
                                          </p:val>
                                        </p:tav>
                                      </p:tavLst>
                                    </p:anim>
                                  </p:childTnLst>
                                </p:cTn>
                              </p:par>
                              <p:par>
                                <p:cTn id="309" nodeType="withEffect" fill="hold" presetClass="entr" presetID="2" presetSubtype="8">
                                  <p:stCondLst>
                                    <p:cond delay="0"/>
                                  </p:stCondLst>
                                  <p:childTnLst>
                                    <p:set>
                                      <p:cBhvr>
                                        <p:cTn id="310" dur="1" fill="hold">
                                          <p:stCondLst>
                                            <p:cond delay="0"/>
                                          </p:stCondLst>
                                        </p:cTn>
                                        <p:tgtEl>
                                          <p:spTgt spid="299"/>
                                        </p:tgtEl>
                                        <p:attrNameLst>
                                          <p:attrName>style.visibility</p:attrName>
                                        </p:attrNameLst>
                                      </p:cBhvr>
                                      <p:to>
                                        <p:strVal val="visible"/>
                                      </p:to>
                                    </p:set>
                                    <p:anim calcmode="lin" valueType="num">
                                      <p:cBhvr additive="repl">
                                        <p:cTn id="311" dur="500" fill="hold"/>
                                        <p:tgtEl>
                                          <p:spTgt spid="299"/>
                                        </p:tgtEl>
                                        <p:attrNameLst>
                                          <p:attrName>ppt_x</p:attrName>
                                        </p:attrNameLst>
                                      </p:cBhvr>
                                      <p:tavLst>
                                        <p:tav tm="0">
                                          <p:val>
                                            <p:strVal val="0-#ppt_w/2"/>
                                          </p:val>
                                        </p:tav>
                                        <p:tav tm="100000">
                                          <p:val>
                                            <p:strVal val="#ppt_x"/>
                                          </p:val>
                                        </p:tav>
                                      </p:tavLst>
                                    </p:anim>
                                    <p:anim calcmode="lin" valueType="num">
                                      <p:cBhvr additive="repl">
                                        <p:cTn id="312" dur="500" fill="hold"/>
                                        <p:tgtEl>
                                          <p:spTgt spid="299"/>
                                        </p:tgtEl>
                                        <p:attrNameLst>
                                          <p:attrName>ppt_y</p:attrName>
                                        </p:attrNameLst>
                                      </p:cBhvr>
                                      <p:tavLst>
                                        <p:tav tm="0">
                                          <p:val>
                                            <p:strVal val="#ppt_y"/>
                                          </p:val>
                                        </p:tav>
                                        <p:tav tm="100000">
                                          <p:val>
                                            <p:strVal val="#ppt_y"/>
                                          </p:val>
                                        </p:tav>
                                      </p:tavLst>
                                    </p:anim>
                                  </p:childTnLst>
                                </p:cTn>
                              </p:par>
                              <p:par>
                                <p:cTn id="313" nodeType="withEffect" fill="hold" presetClass="entr" presetID="2" presetSubtype="8">
                                  <p:stCondLst>
                                    <p:cond delay="0"/>
                                  </p:stCondLst>
                                  <p:childTnLst>
                                    <p:set>
                                      <p:cBhvr>
                                        <p:cTn id="314" dur="1" fill="hold">
                                          <p:stCondLst>
                                            <p:cond delay="0"/>
                                          </p:stCondLst>
                                        </p:cTn>
                                        <p:tgtEl>
                                          <p:spTgt spid="307"/>
                                        </p:tgtEl>
                                        <p:attrNameLst>
                                          <p:attrName>style.visibility</p:attrName>
                                        </p:attrNameLst>
                                      </p:cBhvr>
                                      <p:to>
                                        <p:strVal val="visible"/>
                                      </p:to>
                                    </p:set>
                                    <p:anim calcmode="lin" valueType="num">
                                      <p:cBhvr additive="repl">
                                        <p:cTn id="315" dur="500" fill="hold"/>
                                        <p:tgtEl>
                                          <p:spTgt spid="307"/>
                                        </p:tgtEl>
                                        <p:attrNameLst>
                                          <p:attrName>ppt_x</p:attrName>
                                        </p:attrNameLst>
                                      </p:cBhvr>
                                      <p:tavLst>
                                        <p:tav tm="0">
                                          <p:val>
                                            <p:strVal val="0-#ppt_w/2"/>
                                          </p:val>
                                        </p:tav>
                                        <p:tav tm="100000">
                                          <p:val>
                                            <p:strVal val="#ppt_x"/>
                                          </p:val>
                                        </p:tav>
                                      </p:tavLst>
                                    </p:anim>
                                    <p:anim calcmode="lin" valueType="num">
                                      <p:cBhvr additive="repl">
                                        <p:cTn id="316" dur="500" fill="hold"/>
                                        <p:tgtEl>
                                          <p:spTgt spid="307"/>
                                        </p:tgtEl>
                                        <p:attrNameLst>
                                          <p:attrName>ppt_y</p:attrName>
                                        </p:attrNameLst>
                                      </p:cBhvr>
                                      <p:tavLst>
                                        <p:tav tm="0">
                                          <p:val>
                                            <p:strVal val="#ppt_y"/>
                                          </p:val>
                                        </p:tav>
                                        <p:tav tm="100000">
                                          <p:val>
                                            <p:strVal val="#ppt_y"/>
                                          </p:val>
                                        </p:tav>
                                      </p:tavLst>
                                    </p:anim>
                                  </p:childTnLst>
                                </p:cTn>
                              </p:par>
                              <p:par>
                                <p:cTn id="317" nodeType="withEffect" fill="hold" presetClass="entr" presetID="2" presetSubtype="8">
                                  <p:stCondLst>
                                    <p:cond delay="0"/>
                                  </p:stCondLst>
                                  <p:childTnLst>
                                    <p:set>
                                      <p:cBhvr>
                                        <p:cTn id="318" dur="1" fill="hold">
                                          <p:stCondLst>
                                            <p:cond delay="0"/>
                                          </p:stCondLst>
                                        </p:cTn>
                                        <p:tgtEl>
                                          <p:spTgt spid="308"/>
                                        </p:tgtEl>
                                        <p:attrNameLst>
                                          <p:attrName>style.visibility</p:attrName>
                                        </p:attrNameLst>
                                      </p:cBhvr>
                                      <p:to>
                                        <p:strVal val="visible"/>
                                      </p:to>
                                    </p:set>
                                    <p:anim calcmode="lin" valueType="num">
                                      <p:cBhvr additive="repl">
                                        <p:cTn id="319" dur="500" fill="hold"/>
                                        <p:tgtEl>
                                          <p:spTgt spid="308"/>
                                        </p:tgtEl>
                                        <p:attrNameLst>
                                          <p:attrName>ppt_x</p:attrName>
                                        </p:attrNameLst>
                                      </p:cBhvr>
                                      <p:tavLst>
                                        <p:tav tm="0">
                                          <p:val>
                                            <p:strVal val="0-#ppt_w/2"/>
                                          </p:val>
                                        </p:tav>
                                        <p:tav tm="100000">
                                          <p:val>
                                            <p:strVal val="#ppt_x"/>
                                          </p:val>
                                        </p:tav>
                                      </p:tavLst>
                                    </p:anim>
                                    <p:anim calcmode="lin" valueType="num">
                                      <p:cBhvr additive="repl">
                                        <p:cTn id="320" dur="500" fill="hold"/>
                                        <p:tgtEl>
                                          <p:spTgt spid="308"/>
                                        </p:tgtEl>
                                        <p:attrNameLst>
                                          <p:attrName>ppt_y</p:attrName>
                                        </p:attrNameLst>
                                      </p:cBhvr>
                                      <p:tavLst>
                                        <p:tav tm="0">
                                          <p:val>
                                            <p:strVal val="#ppt_y"/>
                                          </p:val>
                                        </p:tav>
                                        <p:tav tm="100000">
                                          <p:val>
                                            <p:strVal val="#ppt_y"/>
                                          </p:val>
                                        </p:tav>
                                      </p:tavLst>
                                    </p:anim>
                                  </p:childTnLst>
                                </p:cTn>
                              </p:par>
                              <p:par>
                                <p:cTn id="321" nodeType="withEffect" fill="hold" presetClass="entr" presetID="2" presetSubtype="8">
                                  <p:stCondLst>
                                    <p:cond delay="0"/>
                                  </p:stCondLst>
                                  <p:childTnLst>
                                    <p:set>
                                      <p:cBhvr>
                                        <p:cTn id="322" dur="1" fill="hold">
                                          <p:stCondLst>
                                            <p:cond delay="0"/>
                                          </p:stCondLst>
                                        </p:cTn>
                                        <p:tgtEl>
                                          <p:spTgt spid="309"/>
                                        </p:tgtEl>
                                        <p:attrNameLst>
                                          <p:attrName>style.visibility</p:attrName>
                                        </p:attrNameLst>
                                      </p:cBhvr>
                                      <p:to>
                                        <p:strVal val="visible"/>
                                      </p:to>
                                    </p:set>
                                    <p:anim calcmode="lin" valueType="num">
                                      <p:cBhvr additive="repl">
                                        <p:cTn id="323" dur="500" fill="hold"/>
                                        <p:tgtEl>
                                          <p:spTgt spid="309"/>
                                        </p:tgtEl>
                                        <p:attrNameLst>
                                          <p:attrName>ppt_x</p:attrName>
                                        </p:attrNameLst>
                                      </p:cBhvr>
                                      <p:tavLst>
                                        <p:tav tm="0">
                                          <p:val>
                                            <p:strVal val="0-#ppt_w/2"/>
                                          </p:val>
                                        </p:tav>
                                        <p:tav tm="100000">
                                          <p:val>
                                            <p:strVal val="#ppt_x"/>
                                          </p:val>
                                        </p:tav>
                                      </p:tavLst>
                                    </p:anim>
                                    <p:anim calcmode="lin" valueType="num">
                                      <p:cBhvr additive="repl">
                                        <p:cTn id="324" dur="500" fill="hold"/>
                                        <p:tgtEl>
                                          <p:spTgt spid="3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0" name="Picture 1" descr=""/>
          <p:cNvPicPr/>
          <p:nvPr/>
        </p:nvPicPr>
        <p:blipFill>
          <a:blip r:embed="rId1"/>
          <a:stretch/>
        </p:blipFill>
        <p:spPr>
          <a:xfrm>
            <a:off x="1115640" y="0"/>
            <a:ext cx="6588000" cy="6423120"/>
          </a:xfrm>
          <a:prstGeom prst="rect">
            <a:avLst/>
          </a:prstGeom>
          <a:ln w="9525">
            <a:noFill/>
          </a:ln>
        </p:spPr>
      </p:pic>
      <p:sp>
        <p:nvSpPr>
          <p:cNvPr id="311" name="TextBox 2"/>
          <p:cNvSpPr/>
          <p:nvPr/>
        </p:nvSpPr>
        <p:spPr>
          <a:xfrm>
            <a:off x="323640" y="120960"/>
            <a:ext cx="2654280" cy="1283040"/>
          </a:xfrm>
          <a:prstGeom prst="roundRect">
            <a:avLst>
              <a:gd name="adj" fmla="val 12024"/>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000" spc="-1" strike="noStrike">
                <a:solidFill>
                  <a:srgbClr val="ffffff"/>
                </a:solidFill>
                <a:latin typeface="Calibri"/>
              </a:rPr>
              <a:t>2a. </a:t>
            </a:r>
            <a:r>
              <a:rPr b="1" lang="en-US" sz="1000" spc="-1" strike="noStrike">
                <a:solidFill>
                  <a:srgbClr val="ffffff"/>
                </a:solidFill>
                <a:latin typeface="Calibri"/>
              </a:rPr>
              <a:t>Arrival - self service</a:t>
            </a:r>
            <a:endParaRPr b="0" lang="en-US" sz="1000" spc="-1" strike="noStrike">
              <a:latin typeface="Arial"/>
            </a:endParaRPr>
          </a:p>
          <a:p>
            <a:pPr>
              <a:lnSpc>
                <a:spcPct val="100000"/>
              </a:lnSpc>
              <a:buNone/>
            </a:pPr>
            <a:r>
              <a:rPr b="0" lang="en-US" sz="1000" spc="-1" strike="noStrike">
                <a:solidFill>
                  <a:srgbClr val="ffffff"/>
                </a:solidFill>
                <a:latin typeface="Calibri"/>
              </a:rPr>
              <a:t>The customer chooses services matching his needs – gets </a:t>
            </a:r>
            <a:r>
              <a:rPr b="0" lang="sv-SE" sz="1000" spc="-1" strike="noStrike">
                <a:solidFill>
                  <a:srgbClr val="ffffff"/>
                </a:solidFill>
                <a:latin typeface="Calibri"/>
              </a:rPr>
              <a:t>identified and exposed to instructions, information and ads. </a:t>
            </a:r>
            <a:r>
              <a:rPr b="0" lang="en-US" sz="1000" spc="-1" strike="noStrike">
                <a:solidFill>
                  <a:srgbClr val="ffffff"/>
                </a:solidFill>
                <a:latin typeface="Calibri"/>
              </a:rPr>
              <a:t>Information is sent to the system.</a:t>
            </a:r>
            <a:endParaRPr b="0" lang="en-US" sz="1000" spc="-1" strike="noStrike">
              <a:latin typeface="Arial"/>
            </a:endParaRPr>
          </a:p>
        </p:txBody>
      </p:sp>
      <p:sp>
        <p:nvSpPr>
          <p:cNvPr id="312" name="TextBox 3"/>
          <p:cNvSpPr/>
          <p:nvPr/>
        </p:nvSpPr>
        <p:spPr>
          <a:xfrm>
            <a:off x="6156000" y="120960"/>
            <a:ext cx="2760480" cy="1594800"/>
          </a:xfrm>
          <a:prstGeom prst="roundRect">
            <a:avLst>
              <a:gd name="adj" fmla="val 10409"/>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000" spc="-1" strike="noStrike">
                <a:solidFill>
                  <a:srgbClr val="ffffff"/>
                </a:solidFill>
                <a:latin typeface="Calibri"/>
              </a:rPr>
              <a:t>3. </a:t>
            </a:r>
            <a:r>
              <a:rPr b="1" lang="en-US" sz="1000" spc="-1" strike="noStrike">
                <a:solidFill>
                  <a:srgbClr val="ffffff"/>
                </a:solidFill>
                <a:latin typeface="Calibri"/>
              </a:rPr>
              <a:t>Queuing and waiting</a:t>
            </a:r>
            <a:endParaRPr b="0" lang="en-US" sz="1000" spc="-1" strike="noStrike">
              <a:latin typeface="Arial"/>
            </a:endParaRPr>
          </a:p>
          <a:p>
            <a:pPr>
              <a:lnSpc>
                <a:spcPct val="100000"/>
              </a:lnSpc>
              <a:buNone/>
            </a:pPr>
            <a:r>
              <a:rPr b="0" lang="en-GB" sz="1000" spc="-1" strike="noStrike">
                <a:solidFill>
                  <a:srgbClr val="ffffff"/>
                </a:solidFill>
                <a:latin typeface="Calibri"/>
              </a:rPr>
              <a:t>The customer is informed, entertained and exposed to commercial messages while waiting. </a:t>
            </a:r>
            <a:r>
              <a:rPr b="0" lang="en-US" sz="1000" spc="-1" strike="noStrike">
                <a:solidFill>
                  <a:srgbClr val="ffffff"/>
                </a:solidFill>
                <a:latin typeface="Calibri"/>
              </a:rPr>
              <a:t>Information on when and where to go is carried by the ticket, TV monitors or even LED signage, and/or web recorded announcements.</a:t>
            </a:r>
            <a:endParaRPr b="0" lang="en-US" sz="1000" spc="-1" strike="noStrike">
              <a:latin typeface="Arial"/>
            </a:endParaRPr>
          </a:p>
        </p:txBody>
      </p:sp>
      <p:sp>
        <p:nvSpPr>
          <p:cNvPr id="313" name="TextBox 4"/>
          <p:cNvSpPr/>
          <p:nvPr/>
        </p:nvSpPr>
        <p:spPr>
          <a:xfrm>
            <a:off x="2681640" y="4346280"/>
            <a:ext cx="1728000" cy="1452960"/>
          </a:xfrm>
          <a:prstGeom prst="roundRect">
            <a:avLst>
              <a:gd name="adj" fmla="val 12687"/>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000" spc="-1" strike="noStrike">
                <a:solidFill>
                  <a:srgbClr val="ffffff"/>
                </a:solidFill>
                <a:latin typeface="Calibri"/>
              </a:rPr>
              <a:t>6a. Managing - </a:t>
            </a:r>
            <a:r>
              <a:rPr b="1" lang="en-US" sz="1000" spc="-1" strike="noStrike">
                <a:solidFill>
                  <a:srgbClr val="ffffff"/>
                </a:solidFill>
                <a:latin typeface="Calibri"/>
              </a:rPr>
              <a:t>operational</a:t>
            </a:r>
            <a:endParaRPr b="0" lang="en-US" sz="1000" spc="-1" strike="noStrike">
              <a:latin typeface="Arial"/>
            </a:endParaRPr>
          </a:p>
          <a:p>
            <a:pPr>
              <a:lnSpc>
                <a:spcPct val="100000"/>
              </a:lnSpc>
              <a:buNone/>
            </a:pPr>
            <a:r>
              <a:rPr b="0" lang="en-US" sz="1000" spc="-1" strike="noStrike">
                <a:solidFill>
                  <a:srgbClr val="ffffff"/>
                </a:solidFill>
                <a:latin typeface="Calibri"/>
              </a:rPr>
              <a:t>Supervisors actively manage staff and customers based on alerts and alarms.</a:t>
            </a:r>
            <a:endParaRPr b="0" lang="en-US" sz="1000" spc="-1" strike="noStrike">
              <a:latin typeface="Arial"/>
            </a:endParaRPr>
          </a:p>
        </p:txBody>
      </p:sp>
      <p:sp>
        <p:nvSpPr>
          <p:cNvPr id="314" name="TextBox 5"/>
          <p:cNvSpPr/>
          <p:nvPr/>
        </p:nvSpPr>
        <p:spPr>
          <a:xfrm>
            <a:off x="6840720" y="4126320"/>
            <a:ext cx="2075760" cy="1272600"/>
          </a:xfrm>
          <a:prstGeom prst="roundRect">
            <a:avLst>
              <a:gd name="adj" fmla="val 10697"/>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000" spc="-1" strike="noStrike">
                <a:solidFill>
                  <a:srgbClr val="ffffff"/>
                </a:solidFill>
                <a:latin typeface="Calibri"/>
              </a:rPr>
              <a:t>4b. </a:t>
            </a:r>
            <a:r>
              <a:rPr b="1" lang="en-US" sz="1000" spc="-1" strike="noStrike">
                <a:solidFill>
                  <a:srgbClr val="ffffff"/>
                </a:solidFill>
                <a:latin typeface="Calibri"/>
              </a:rPr>
              <a:t>Serving</a:t>
            </a:r>
            <a:endParaRPr b="0" lang="en-US" sz="1000" spc="-1" strike="noStrike">
              <a:latin typeface="Arial"/>
            </a:endParaRPr>
          </a:p>
          <a:p>
            <a:pPr>
              <a:lnSpc>
                <a:spcPct val="100000"/>
              </a:lnSpc>
              <a:buNone/>
            </a:pPr>
            <a:r>
              <a:rPr b="0" lang="en-US" sz="1000" spc="-1" strike="noStrike">
                <a:solidFill>
                  <a:srgbClr val="ffffff"/>
                </a:solidFill>
                <a:latin typeface="Calibri"/>
              </a:rPr>
              <a:t>Customer is called and receives service based on needs, identity, history and staff skills.</a:t>
            </a:r>
            <a:endParaRPr b="0" lang="en-US" sz="1000" spc="-1" strike="noStrike">
              <a:latin typeface="Arial"/>
            </a:endParaRPr>
          </a:p>
        </p:txBody>
      </p:sp>
      <p:sp>
        <p:nvSpPr>
          <p:cNvPr id="315" name="TextBox 6"/>
          <p:cNvSpPr/>
          <p:nvPr/>
        </p:nvSpPr>
        <p:spPr>
          <a:xfrm>
            <a:off x="4589280" y="4763880"/>
            <a:ext cx="2076120" cy="947880"/>
          </a:xfrm>
          <a:prstGeom prst="roundRect">
            <a:avLst>
              <a:gd name="adj" fmla="val 10697"/>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US" sz="1000" spc="-1" strike="noStrike">
                <a:solidFill>
                  <a:srgbClr val="ffffff"/>
                </a:solidFill>
                <a:latin typeface="Calibri"/>
                <a:ea typeface="ＭＳ Ｐゴシック"/>
              </a:rPr>
              <a:t>5. Post serving</a:t>
            </a:r>
            <a:endParaRPr b="0" lang="en-US" sz="1000" spc="-1" strike="noStrike">
              <a:latin typeface="Arial"/>
            </a:endParaRPr>
          </a:p>
          <a:p>
            <a:pPr>
              <a:lnSpc>
                <a:spcPct val="100000"/>
              </a:lnSpc>
              <a:buNone/>
            </a:pPr>
            <a:r>
              <a:rPr b="0" lang="en-US" sz="1000" spc="-1" strike="noStrike">
                <a:solidFill>
                  <a:srgbClr val="ffffff"/>
                </a:solidFill>
                <a:latin typeface="Calibri"/>
                <a:ea typeface="ＭＳ Ｐゴシック"/>
              </a:rPr>
              <a:t>Customer provides feedback on service experience.</a:t>
            </a:r>
            <a:endParaRPr b="0" lang="en-US" sz="1000" spc="-1" strike="noStrike">
              <a:latin typeface="Arial"/>
            </a:endParaRPr>
          </a:p>
        </p:txBody>
      </p:sp>
      <p:sp>
        <p:nvSpPr>
          <p:cNvPr id="316" name="TextBox 15"/>
          <p:cNvSpPr/>
          <p:nvPr/>
        </p:nvSpPr>
        <p:spPr>
          <a:xfrm>
            <a:off x="575640" y="4046760"/>
            <a:ext cx="1728000" cy="1760760"/>
          </a:xfrm>
          <a:prstGeom prst="roundRect">
            <a:avLst>
              <a:gd name="adj" fmla="val 10697"/>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US" sz="1000" spc="-1" strike="noStrike">
                <a:solidFill>
                  <a:srgbClr val="ffffff"/>
                </a:solidFill>
                <a:latin typeface="Calibri"/>
              </a:rPr>
              <a:t>6b. Managing</a:t>
            </a:r>
            <a:endParaRPr b="0" lang="en-US" sz="1000" spc="-1" strike="noStrike">
              <a:latin typeface="Arial"/>
            </a:endParaRPr>
          </a:p>
          <a:p>
            <a:pPr>
              <a:lnSpc>
                <a:spcPct val="100000"/>
              </a:lnSpc>
              <a:buNone/>
            </a:pPr>
            <a:r>
              <a:rPr b="0" lang="en-US" sz="1000" spc="-1" strike="noStrike">
                <a:solidFill>
                  <a:srgbClr val="ffffff"/>
                </a:solidFill>
                <a:latin typeface="Calibri"/>
              </a:rPr>
              <a:t>Management control and business improvements based on Management Information (MI) and allow you to create your own BI.</a:t>
            </a:r>
            <a:endParaRPr b="0" lang="en-US" sz="1000" spc="-1" strike="noStrike">
              <a:latin typeface="Arial"/>
            </a:endParaRPr>
          </a:p>
        </p:txBody>
      </p:sp>
      <p:sp>
        <p:nvSpPr>
          <p:cNvPr id="317" name="TextBox 8"/>
          <p:cNvSpPr/>
          <p:nvPr/>
        </p:nvSpPr>
        <p:spPr>
          <a:xfrm>
            <a:off x="3204000" y="120960"/>
            <a:ext cx="2654280" cy="1119240"/>
          </a:xfrm>
          <a:prstGeom prst="roundRect">
            <a:avLst>
              <a:gd name="adj" fmla="val 12024"/>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000" spc="-1" strike="noStrike">
                <a:solidFill>
                  <a:srgbClr val="ffffff"/>
                </a:solidFill>
                <a:latin typeface="Calibri"/>
              </a:rPr>
              <a:t>2b</a:t>
            </a:r>
            <a:r>
              <a:rPr b="1" lang="en-US" sz="1000" spc="-1" strike="noStrike">
                <a:solidFill>
                  <a:srgbClr val="ffffff"/>
                </a:solidFill>
                <a:latin typeface="Calibri"/>
              </a:rPr>
              <a:t>. Arrival -  meet and greet</a:t>
            </a:r>
            <a:endParaRPr b="0" lang="en-US" sz="1000" spc="-1" strike="noStrike">
              <a:latin typeface="Arial"/>
            </a:endParaRPr>
          </a:p>
          <a:p>
            <a:pPr>
              <a:lnSpc>
                <a:spcPct val="100000"/>
              </a:lnSpc>
              <a:buNone/>
            </a:pPr>
            <a:r>
              <a:rPr b="0" lang="en-US" sz="1000" spc="-1" strike="noStrike">
                <a:solidFill>
                  <a:srgbClr val="ffffff"/>
                </a:solidFill>
                <a:latin typeface="Calibri"/>
              </a:rPr>
              <a:t>A floorwalker greets the customer and identifies their needs. Information is sent to the system.</a:t>
            </a:r>
            <a:endParaRPr b="0" lang="en-US" sz="1000" spc="-1" strike="noStrike">
              <a:latin typeface="Arial"/>
            </a:endParaRPr>
          </a:p>
        </p:txBody>
      </p:sp>
      <p:sp>
        <p:nvSpPr>
          <p:cNvPr id="318" name="TextBox 9"/>
          <p:cNvSpPr/>
          <p:nvPr/>
        </p:nvSpPr>
        <p:spPr>
          <a:xfrm>
            <a:off x="6876360" y="2256120"/>
            <a:ext cx="2053080" cy="1283040"/>
          </a:xfrm>
          <a:prstGeom prst="roundRect">
            <a:avLst>
              <a:gd name="adj" fmla="val 12024"/>
            </a:avLst>
          </a:prstGeom>
          <a:solidFill>
            <a:srgbClr val="005db1"/>
          </a:solidFill>
          <a:ln w="0">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GB" sz="1000" spc="-1" strike="noStrike">
                <a:solidFill>
                  <a:srgbClr val="ffffff"/>
                </a:solidFill>
                <a:latin typeface="Calibri"/>
              </a:rPr>
              <a:t>4a. Serving - preparing</a:t>
            </a:r>
            <a:endParaRPr b="0" lang="en-US" sz="1000" spc="-1" strike="noStrike">
              <a:latin typeface="Arial"/>
            </a:endParaRPr>
          </a:p>
          <a:p>
            <a:pPr>
              <a:lnSpc>
                <a:spcPct val="100000"/>
              </a:lnSpc>
              <a:buNone/>
            </a:pPr>
            <a:r>
              <a:rPr b="0" lang="en-US" sz="1000" spc="-1" strike="noStrike">
                <a:solidFill>
                  <a:srgbClr val="ffffff"/>
                </a:solidFill>
                <a:latin typeface="Calibri"/>
              </a:rPr>
              <a:t>Staff is prepared based on identity, service choice and history before service delivery.</a:t>
            </a:r>
            <a:endParaRPr b="0" lang="en-US" sz="1000" spc="-1" strike="noStrike">
              <a:latin typeface="Arial"/>
            </a:endParaRPr>
          </a:p>
        </p:txBody>
      </p:sp>
      <p:sp>
        <p:nvSpPr>
          <p:cNvPr id="319" name="TextBox 9"/>
          <p:cNvSpPr/>
          <p:nvPr/>
        </p:nvSpPr>
        <p:spPr>
          <a:xfrm>
            <a:off x="245880" y="1989000"/>
            <a:ext cx="1949400" cy="1956240"/>
          </a:xfrm>
          <a:prstGeom prst="roundRect">
            <a:avLst>
              <a:gd name="adj" fmla="val 12023"/>
            </a:avLst>
          </a:prstGeom>
          <a:solidFill>
            <a:srgbClr val="005db1"/>
          </a:solidFill>
          <a:ln w="9525">
            <a:noFill/>
          </a:ln>
          <a:effectLst>
            <a:outerShdw algn="tl" blurRad="50760" dir="2700000" dist="37674" rotWithShape="0">
              <a:srgbClr val="000000">
                <a:alpha val="40000"/>
              </a:srgbClr>
            </a:outerShdw>
          </a:effectLst>
          <a:scene3d>
            <a:camera prst="orthographicFront">
              <a:rot lat="0" lon="0" rev="0"/>
            </a:camera>
            <a:lightRig dir="t" rig="glow">
              <a:rot lat="0" lon="0" rev="4800000"/>
            </a:lightRig>
          </a:scene3d>
          <a:sp3d prstMaterial="matte">
            <a:bevelT w="127000" h="63500"/>
          </a:sp3d>
        </p:spPr>
        <p:style>
          <a:lnRef idx="0"/>
          <a:fillRef idx="0"/>
          <a:effectRef idx="0"/>
          <a:fontRef idx="minor"/>
        </p:style>
        <p:txBody>
          <a:bodyPr lIns="216000" rIns="216000" tIns="216000" bIns="216000" anchor="t">
            <a:spAutoFit/>
          </a:bodyPr>
          <a:p>
            <a:pPr>
              <a:lnSpc>
                <a:spcPct val="100000"/>
              </a:lnSpc>
              <a:buNone/>
            </a:pPr>
            <a:r>
              <a:rPr b="1" lang="en-US" sz="900" spc="-1" strike="noStrike">
                <a:solidFill>
                  <a:srgbClr val="ffffff"/>
                </a:solidFill>
                <a:latin typeface="Calibri"/>
              </a:rPr>
              <a:t>1. Pre-arrival</a:t>
            </a:r>
            <a:endParaRPr b="0" lang="en-US" sz="900" spc="-1" strike="noStrike">
              <a:latin typeface="Arial"/>
            </a:endParaRPr>
          </a:p>
          <a:p>
            <a:pPr>
              <a:lnSpc>
                <a:spcPct val="100000"/>
              </a:lnSpc>
              <a:buNone/>
            </a:pPr>
            <a:r>
              <a:rPr b="0" lang="en-GB" sz="900" spc="-1" strike="noStrike">
                <a:solidFill>
                  <a:srgbClr val="ffffff"/>
                </a:solidFill>
                <a:latin typeface="Calibri"/>
              </a:rPr>
              <a:t>Customer choosing service, finding </a:t>
            </a:r>
            <a:r>
              <a:rPr b="0" lang="en-GB" sz="1000" spc="-1" strike="noStrike">
                <a:solidFill>
                  <a:srgbClr val="ffffff"/>
                </a:solidFill>
                <a:latin typeface="Calibri"/>
              </a:rPr>
              <a:t>location</a:t>
            </a:r>
            <a:r>
              <a:rPr b="0" lang="en-GB" sz="900" spc="-1" strike="noStrike">
                <a:solidFill>
                  <a:srgbClr val="ffffff"/>
                </a:solidFill>
                <a:latin typeface="Calibri"/>
              </a:rPr>
              <a:t> and reserving a place in the queue via appointment or choosing a Vitual Ticket via Smarthphone service. Gets guiding direction, avoid queuing and waiting. Controlled flow of customers. </a:t>
            </a:r>
            <a:endParaRPr b="0" lang="en-US" sz="9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0" name="Picture 12" descr="new.jpg"/>
          <p:cNvPicPr/>
          <p:nvPr/>
        </p:nvPicPr>
        <p:blipFill>
          <a:blip r:embed="rId1"/>
          <a:srcRect l="23958" t="0" r="23046" b="3738"/>
          <a:stretch/>
        </p:blipFill>
        <p:spPr>
          <a:xfrm>
            <a:off x="6937560" y="3994560"/>
            <a:ext cx="1810080" cy="2126160"/>
          </a:xfrm>
          <a:prstGeom prst="rect">
            <a:avLst/>
          </a:prstGeom>
          <a:ln w="0">
            <a:noFill/>
          </a:ln>
        </p:spPr>
      </p:pic>
      <p:pic>
        <p:nvPicPr>
          <p:cNvPr id="321" name="Picture 11" descr="time.jpg"/>
          <p:cNvPicPr/>
          <p:nvPr/>
        </p:nvPicPr>
        <p:blipFill>
          <a:blip r:embed="rId2"/>
          <a:srcRect l="21628" t="0" r="21378" b="22265"/>
          <a:stretch/>
        </p:blipFill>
        <p:spPr>
          <a:xfrm>
            <a:off x="5003640" y="4232880"/>
            <a:ext cx="1792800" cy="1843560"/>
          </a:xfrm>
          <a:prstGeom prst="rect">
            <a:avLst/>
          </a:prstGeom>
          <a:ln w="0">
            <a:noFill/>
          </a:ln>
        </p:spPr>
      </p:pic>
      <p:pic>
        <p:nvPicPr>
          <p:cNvPr id="322" name="Picture 10" descr="unique traffic into store.jpg"/>
          <p:cNvPicPr/>
          <p:nvPr/>
        </p:nvPicPr>
        <p:blipFill>
          <a:blip r:embed="rId3"/>
          <a:srcRect l="21170" t="6429" r="25276" b="7888"/>
          <a:stretch/>
        </p:blipFill>
        <p:spPr>
          <a:xfrm>
            <a:off x="3008160" y="4087080"/>
            <a:ext cx="1828080" cy="1980720"/>
          </a:xfrm>
          <a:prstGeom prst="rect">
            <a:avLst/>
          </a:prstGeom>
          <a:ln w="0">
            <a:noFill/>
          </a:ln>
        </p:spPr>
      </p:pic>
      <p:sp>
        <p:nvSpPr>
          <p:cNvPr id="323" name="Content Placeholder 4"/>
          <p:cNvSpPr/>
          <p:nvPr/>
        </p:nvSpPr>
        <p:spPr>
          <a:xfrm>
            <a:off x="388800" y="2565000"/>
            <a:ext cx="2735640" cy="3168000"/>
          </a:xfrm>
          <a:prstGeom prst="rect">
            <a:avLst/>
          </a:prstGeom>
          <a:noFill/>
          <a:ln w="0">
            <a:noFill/>
          </a:ln>
        </p:spPr>
        <p:style>
          <a:lnRef idx="0"/>
          <a:fillRef idx="0"/>
          <a:effectRef idx="0"/>
          <a:fontRef idx="minor"/>
        </p:style>
        <p:txBody>
          <a:bodyPr lIns="90000" rIns="90000" tIns="45000" bIns="45000" anchor="t">
            <a:normAutofit/>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QMOVIILITY (Smart-Mobile) or E-TICKER (QR) Customer visit apps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Integration with third party software solutions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QAPPOINTMENT systems for long term. </a:t>
            </a:r>
            <a:endParaRPr b="0" lang="en-US" sz="1200" spc="-1" strike="noStrike">
              <a:latin typeface="Arial"/>
            </a:endParaRPr>
          </a:p>
          <a:p>
            <a:pPr>
              <a:lnSpc>
                <a:spcPct val="100000"/>
              </a:lnSpc>
              <a:spcBef>
                <a:spcPts val="241"/>
              </a:spcBef>
              <a:buNone/>
            </a:pPr>
            <a:endParaRPr b="0" lang="en-US" sz="1200" spc="-1" strike="noStrike">
              <a:latin typeface="Arial"/>
            </a:endParaRPr>
          </a:p>
        </p:txBody>
      </p:sp>
      <p:sp>
        <p:nvSpPr>
          <p:cNvPr id="324" name="Title 3"/>
          <p:cNvSpPr/>
          <p:nvPr/>
        </p:nvSpPr>
        <p:spPr>
          <a:xfrm>
            <a:off x="427680" y="127080"/>
            <a:ext cx="8286840" cy="11196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tabLst>
                <a:tab algn="l" pos="0"/>
              </a:tabLst>
            </a:pPr>
            <a:r>
              <a:rPr b="0" lang="en-GB" sz="2400" spc="-1" strike="noStrike">
                <a:solidFill>
                  <a:srgbClr val="000000"/>
                </a:solidFill>
                <a:latin typeface="Arial"/>
              </a:rPr>
              <a:t>1) Pre-arrival – APPOINTMENT and/or QMOVILITY modules to find out your closer branch and to avoid too long waiting time in queuing on-site</a:t>
            </a:r>
            <a:endParaRPr b="0" lang="en-US" sz="2400" spc="-1" strike="noStrike">
              <a:latin typeface="Arial"/>
            </a:endParaRPr>
          </a:p>
        </p:txBody>
      </p:sp>
      <p:sp>
        <p:nvSpPr>
          <p:cNvPr id="325" name="Content Placeholder 5"/>
          <p:cNvSpPr/>
          <p:nvPr/>
        </p:nvSpPr>
        <p:spPr>
          <a:xfrm>
            <a:off x="3164040" y="2565000"/>
            <a:ext cx="2735640" cy="1429560"/>
          </a:xfrm>
          <a:prstGeom prst="rect">
            <a:avLst/>
          </a:prstGeom>
          <a:noFill/>
          <a:ln w="0">
            <a:noFill/>
          </a:ln>
        </p:spPr>
        <p:style>
          <a:lnRef idx="0"/>
          <a:fillRef idx="0"/>
          <a:effectRef idx="0"/>
          <a:fontRef idx="minor"/>
        </p:style>
        <p:txBody>
          <a:bodyPr lIns="90000" rIns="90000" tIns="45000" bIns="45000" anchor="t">
            <a:normAutofit fontScale="76000"/>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Easier access for customer to your clinic</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Customers spend optimal time waiting on site (balance long/short)</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Client can “move” customers to less busy times to get a more even customer flow and suitable staff levels</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Management can plan staffing easier with predictable customer flow</a:t>
            </a:r>
            <a:endParaRPr b="0" lang="en-US" sz="1200" spc="-1" strike="noStrike">
              <a:latin typeface="Arial"/>
            </a:endParaRPr>
          </a:p>
          <a:p>
            <a:pPr>
              <a:lnSpc>
                <a:spcPct val="100000"/>
              </a:lnSpc>
              <a:spcBef>
                <a:spcPts val="241"/>
              </a:spcBef>
              <a:buNone/>
            </a:pPr>
            <a:endParaRPr b="0" lang="en-US" sz="1200" spc="-1" strike="noStrike">
              <a:latin typeface="Arial"/>
            </a:endParaRPr>
          </a:p>
        </p:txBody>
      </p:sp>
      <p:sp>
        <p:nvSpPr>
          <p:cNvPr id="326" name="Content Placeholder 6"/>
          <p:cNvSpPr/>
          <p:nvPr/>
        </p:nvSpPr>
        <p:spPr>
          <a:xfrm>
            <a:off x="5939280" y="2565000"/>
            <a:ext cx="2735640" cy="1429560"/>
          </a:xfrm>
          <a:prstGeom prst="rect">
            <a:avLst/>
          </a:prstGeom>
          <a:noFill/>
          <a:ln w="0">
            <a:noFill/>
          </a:ln>
        </p:spPr>
        <p:style>
          <a:lnRef idx="0"/>
          <a:fillRef idx="0"/>
          <a:effectRef idx="0"/>
          <a:fontRef idx="minor"/>
        </p:style>
        <p:txBody>
          <a:bodyPr lIns="90000" rIns="90000" tIns="45000" bIns="45000" anchor="t">
            <a:normAutofit fontScale="76000"/>
          </a:bodyPr>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your customers find your bank branch closer and fast service?</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What is the arrival pattern of customers an ordinary week or day? </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Do you know how many customers visit your branches, and when?</a:t>
            </a:r>
            <a:endParaRPr b="0" lang="en-US" sz="1200" spc="-1" strike="noStrike">
              <a:latin typeface="Arial"/>
            </a:endParaRPr>
          </a:p>
          <a:p>
            <a:pPr marL="343080" indent="-343080">
              <a:lnSpc>
                <a:spcPct val="100000"/>
              </a:lnSpc>
              <a:spcBef>
                <a:spcPts val="400"/>
              </a:spcBef>
              <a:spcAft>
                <a:spcPts val="400"/>
              </a:spcAft>
              <a:buClr>
                <a:srgbClr val="1f497d"/>
              </a:buClr>
              <a:buFont typeface="Wingdings" charset="2"/>
              <a:buChar char=""/>
            </a:pPr>
            <a:r>
              <a:rPr b="0" lang="en-GB" sz="1200" spc="-1" strike="noStrike">
                <a:solidFill>
                  <a:srgbClr val="000000"/>
                </a:solidFill>
                <a:latin typeface="Calibri"/>
                <a:ea typeface="MS PGothic"/>
              </a:rPr>
              <a:t>How do you know how many staff members you need at a particular time?</a:t>
            </a:r>
            <a:endParaRPr b="0" lang="en-US" sz="1200" spc="-1" strike="noStrike">
              <a:latin typeface="Arial"/>
            </a:endParaRPr>
          </a:p>
          <a:p>
            <a:pPr>
              <a:lnSpc>
                <a:spcPct val="100000"/>
              </a:lnSpc>
              <a:spcBef>
                <a:spcPts val="241"/>
              </a:spcBef>
              <a:buNone/>
            </a:pPr>
            <a:endParaRPr b="0" lang="en-US" sz="1200" spc="-1" strike="noStrike">
              <a:latin typeface="Arial"/>
            </a:endParaRPr>
          </a:p>
        </p:txBody>
      </p:sp>
      <p:sp>
        <p:nvSpPr>
          <p:cNvPr id="327" name="Text Placeholder 7"/>
          <p:cNvSpPr/>
          <p:nvPr/>
        </p:nvSpPr>
        <p:spPr>
          <a:xfrm>
            <a:off x="68364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CFS solution</a:t>
            </a:r>
            <a:endParaRPr b="0" lang="en-US" sz="2800" spc="-1" strike="noStrike">
              <a:latin typeface="Arial"/>
            </a:endParaRPr>
          </a:p>
        </p:txBody>
      </p:sp>
      <p:sp>
        <p:nvSpPr>
          <p:cNvPr id="328" name="Text Placeholder 8"/>
          <p:cNvSpPr/>
          <p:nvPr/>
        </p:nvSpPr>
        <p:spPr>
          <a:xfrm>
            <a:off x="352548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Benefits</a:t>
            </a:r>
            <a:endParaRPr b="0" lang="en-US" sz="2800" spc="-1" strike="noStrike">
              <a:latin typeface="Arial"/>
            </a:endParaRPr>
          </a:p>
        </p:txBody>
      </p:sp>
      <p:sp>
        <p:nvSpPr>
          <p:cNvPr id="329" name="Text Placeholder 9"/>
          <p:cNvSpPr/>
          <p:nvPr/>
        </p:nvSpPr>
        <p:spPr>
          <a:xfrm>
            <a:off x="6300360" y="1604880"/>
            <a:ext cx="2735640" cy="9597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561"/>
              </a:spcBef>
              <a:buNone/>
              <a:tabLst>
                <a:tab algn="l" pos="0"/>
              </a:tabLst>
            </a:pPr>
            <a:r>
              <a:rPr b="1" lang="sv-SE" sz="2800" spc="-1" strike="noStrike">
                <a:solidFill>
                  <a:srgbClr val="000000"/>
                </a:solidFill>
                <a:latin typeface="Calibri"/>
                <a:ea typeface="MS PGothic"/>
              </a:rPr>
              <a:t>Questions</a:t>
            </a:r>
            <a:endParaRPr b="0" lang="en-US" sz="2800" spc="-1" strike="noStrike">
              <a:latin typeface="Arial"/>
            </a:endParaRPr>
          </a:p>
        </p:txBody>
      </p:sp>
      <p:pic>
        <p:nvPicPr>
          <p:cNvPr id="330" name="Picture 9" descr="pass-by.jpg"/>
          <p:cNvPicPr/>
          <p:nvPr/>
        </p:nvPicPr>
        <p:blipFill>
          <a:blip r:embed="rId4"/>
          <a:srcRect l="16943" t="8226" r="24087" b="10449"/>
          <a:stretch/>
        </p:blipFill>
        <p:spPr>
          <a:xfrm>
            <a:off x="484200" y="3994560"/>
            <a:ext cx="2201040" cy="204732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1" name="" descr="Eticket_GG">
            <a:hlinkClick r:id="" action="ppaction://media"/>
          </p:cNvPr>
          <p:cNvPicPr/>
          <p:nvPr>
            <a:videoFile r:link="rId1"/>
            <p:extLst>
              <p:ext uri="{DAA4B4D4-6D71-4841-9C94-3DE7FCFB9230}">
                <p14:media r:embed="rId2"/>
              </p:ext>
            </p:extLst>
          </p:nvPr>
        </p:nvPicPr>
        <p:blipFill>
          <a:blip r:embed="rId3"/>
          <a:stretch>
            <a:fillRect/>
          </a:stretch>
        </p:blipFill>
        <p:spPr>
          <a:xfrm>
            <a:off x="0" y="718920"/>
            <a:ext cx="9143640" cy="5143320"/>
          </a:xfrm>
          <a:prstGeom prst="rect">
            <a:avLst/>
          </a:prstGeom>
          <a:ln w="0">
            <a:noFill/>
          </a:ln>
        </p:spPr>
      </p:pic>
    </p:spTree>
  </p:cSld>
  <mc:AlternateContent>
    <mc:Choice Requires="p14">
      <p:transition spd="slow" p14:dur="2000"/>
    </mc:Choice>
    <mc:Fallback>
      <p:transition spd="slow"/>
    </mc:Fallback>
  </mc:AlternateContent>
  <p:timing>
    <p:tnLst>
      <p:par>
        <p:cTn id="325" dur="indefinite" restart="never" nodeType="tmRoot">
          <p:childTnLst>
            <p:seq>
              <p:cTn id="326" dur="indefinite" nodeType="mainSeq">
                <p:childTnLst>
                  <p:par>
                    <p:cTn id="327" fill="hold">
                      <p:stCondLst>
                        <p:cond delay="indefinite"/>
                      </p:stCondLst>
                      <p:childTnLst>
                        <p:par>
                          <p:cTn id="328" fill="hold">
                            <p:stCondLst>
                              <p:cond delay="0"/>
                            </p:stCondLst>
                            <p:childTnLst>
                              <p:par>
                                <p:cTn id="329" nodeType="clickEffect" fill="hold" presetClass="mediacall">
                                  <p:stCondLst>
                                    <p:cond delay="0"/>
                                  </p:stCondLst>
                                  <p:childTnLst>
                                    <p:cmd type="call" cmd="playFrom(0.0)">
                                      <p:cBhvr>
                                        <p:cTn id="330" dur="51134" fill="hold"/>
                                        <p:tgtEl>
                                          <p:spTgt spid="331"/>
                                        </p:tgtEl>
                                      </p:cBhvr>
                                    </p:cmd>
                                  </p:childTnLst>
                                </p:cTn>
                              </p:par>
                            </p:childTnLst>
                          </p:cTn>
                        </p:par>
                      </p:childTnLst>
                    </p:cTn>
                  </p:par>
                </p:childTnLst>
              </p:cTn>
              <p:prevCondLst>
                <p:cond evt="onPrev">
                  <p:tgtEl>
                    <p:sldTgt/>
                  </p:tgtEl>
                </p:cond>
              </p:prevCondLst>
              <p:nextCondLst>
                <p:cond evt="onNext">
                  <p:tgtEl>
                    <p:sldTgt/>
                  </p:tgtEl>
                </p:cond>
              </p:nextCondLst>
            </p:seq>
            <p:seq>
              <p:cTn id="331" restart="whenNotActive" nodeType="interactiveSeq" fill="hold">
                <p:stCondLst>
                  <p:cond delay="0" evt="onClick">
                    <p:tgtEl>
                      <p:spTgt spid="331"/>
                    </p:tgtEl>
                  </p:cond>
                </p:stCondLst>
                <p:childTnLst>
                  <p:par>
                    <p:cTn id="332" fill="hold">
                      <p:stCondLst>
                        <p:cond delay="0" evt="onClick">
                          <p:tgtEl>
                            <p:spTgt spid="331"/>
                          </p:tgtEl>
                        </p:cond>
                      </p:stCondLst>
                      <p:childTnLst>
                        <p:par>
                          <p:cTn id="333" fill="hold">
                            <p:stCondLst>
                              <p:cond delay="0"/>
                            </p:stCondLst>
                            <p:childTnLst>
                              <p:par>
                                <p:cTn id="334" nodeType="clickEffect" fill="hold" presetClass="mediacall">
                                  <p:stCondLst>
                                    <p:cond delay="0"/>
                                  </p:stCondLst>
                                  <p:childTnLst>
                                    <p:cmd type="call" cmd="togglePause">
                                      <p:cBhvr>
                                        <p:cTn id="335" dur="1" fill="hold"/>
                                        <p:tgtEl>
                                          <p:spTgt spid="33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Rektangel med rundade hörn 5"/>
          <p:cNvSpPr/>
          <p:nvPr/>
        </p:nvSpPr>
        <p:spPr>
          <a:xfrm>
            <a:off x="4708800" y="1900800"/>
            <a:ext cx="3044520" cy="4146120"/>
          </a:xfrm>
          <a:prstGeom prst="roundRect">
            <a:avLst>
              <a:gd name="adj" fmla="val 1643"/>
            </a:avLst>
          </a:prstGeom>
          <a:solidFill>
            <a:schemeClr val="accent1">
              <a:lumMod val="75000"/>
            </a:schemeClr>
          </a:solidFill>
          <a:ln w="3175">
            <a:solidFill>
              <a:srgbClr val="3a5f8b"/>
            </a:solidFill>
            <a:round/>
          </a:ln>
          <a:effectLst>
            <a:outerShdw algn="tl" blurRad="165240" dir="2700000" dist="101314" rotWithShape="0">
              <a:srgbClr val="000000">
                <a:alpha val="32000"/>
              </a:srgbClr>
            </a:outerShdw>
          </a:effectLst>
        </p:spPr>
        <p:style>
          <a:lnRef idx="2">
            <a:schemeClr val="accent1">
              <a:shade val="50000"/>
            </a:schemeClr>
          </a:lnRef>
          <a:fillRef idx="1">
            <a:schemeClr val="accent1"/>
          </a:fillRef>
          <a:effectRef idx="0">
            <a:schemeClr val="accent1"/>
          </a:effectRef>
          <a:fontRef idx="minor"/>
        </p:style>
      </p:sp>
      <p:sp>
        <p:nvSpPr>
          <p:cNvPr id="333" name="textruta 6"/>
          <p:cNvSpPr/>
          <p:nvPr/>
        </p:nvSpPr>
        <p:spPr>
          <a:xfrm>
            <a:off x="4965840" y="3085200"/>
            <a:ext cx="2446200" cy="3419640"/>
          </a:xfrm>
          <a:prstGeom prst="rect">
            <a:avLst/>
          </a:prstGeom>
          <a:noFill/>
          <a:ln w="0">
            <a:noFill/>
          </a:ln>
        </p:spPr>
        <p:style>
          <a:lnRef idx="0"/>
          <a:fillRef idx="0"/>
          <a:effectRef idx="0"/>
          <a:fontRef idx="minor"/>
        </p:style>
        <p:txBody>
          <a:bodyPr lIns="90000" rIns="90000" tIns="45000" bIns="45000" anchor="t">
            <a:spAutoFit/>
          </a:bodyPr>
          <a:p>
            <a:pPr marL="198000" indent="-198000">
              <a:lnSpc>
                <a:spcPct val="100000"/>
              </a:lnSpc>
              <a:spcAft>
                <a:spcPts val="414"/>
              </a:spcAft>
              <a:buClr>
                <a:srgbClr val="ffffff"/>
              </a:buClr>
              <a:buFont typeface="Arial"/>
              <a:buChar char="•"/>
            </a:pPr>
            <a:r>
              <a:rPr b="0" lang="sv-SE" sz="970" spc="-1" strike="noStrike">
                <a:solidFill>
                  <a:srgbClr val="ffffff"/>
                </a:solidFill>
                <a:latin typeface="Eurostile"/>
              </a:rPr>
              <a:t>Seamlessly blend online appointment and walk-in traffic</a:t>
            </a:r>
            <a:endParaRPr b="0" lang="en-US" sz="970" spc="-1" strike="noStrike">
              <a:latin typeface="Arial"/>
            </a:endParaRPr>
          </a:p>
          <a:p>
            <a:pPr marL="198000" indent="-198000" algn="just">
              <a:lnSpc>
                <a:spcPct val="100000"/>
              </a:lnSpc>
              <a:spcAft>
                <a:spcPts val="414"/>
              </a:spcAft>
              <a:buClr>
                <a:srgbClr val="ffffff"/>
              </a:buClr>
              <a:buFont typeface="Arial"/>
              <a:buChar char="•"/>
            </a:pPr>
            <a:r>
              <a:rPr b="0" lang="sv-SE" sz="970" spc="-1" strike="noStrike">
                <a:solidFill>
                  <a:srgbClr val="ffffff"/>
                </a:solidFill>
                <a:latin typeface="Eurostile"/>
              </a:rPr>
              <a:t>Dashboard with realtime walk-in queue status</a:t>
            </a:r>
            <a:endParaRPr b="0" lang="en-US" sz="970" spc="-1" strike="noStrike">
              <a:latin typeface="Arial"/>
            </a:endParaRPr>
          </a:p>
          <a:p>
            <a:pPr marL="198000" indent="-198000">
              <a:lnSpc>
                <a:spcPct val="100000"/>
              </a:lnSpc>
              <a:spcAft>
                <a:spcPts val="414"/>
              </a:spcAft>
              <a:buClr>
                <a:srgbClr val="ffffff"/>
              </a:buClr>
              <a:buFont typeface="Arial"/>
              <a:buChar char="•"/>
            </a:pPr>
            <a:r>
              <a:rPr b="0" lang="sv-SE" sz="970" spc="-1" strike="noStrike">
                <a:solidFill>
                  <a:srgbClr val="ffffff"/>
                </a:solidFill>
                <a:latin typeface="Eurostile"/>
              </a:rPr>
              <a:t>E-mail/SMS notifications</a:t>
            </a:r>
            <a:endParaRPr b="0" lang="en-US" sz="970" spc="-1" strike="noStrike">
              <a:latin typeface="Arial"/>
            </a:endParaRPr>
          </a:p>
          <a:p>
            <a:pPr marL="198000" indent="-198000">
              <a:lnSpc>
                <a:spcPct val="100000"/>
              </a:lnSpc>
              <a:spcAft>
                <a:spcPts val="414"/>
              </a:spcAft>
              <a:buClr>
                <a:srgbClr val="ffffff"/>
              </a:buClr>
              <a:buFont typeface="Arial"/>
              <a:buChar char="•"/>
            </a:pPr>
            <a:r>
              <a:rPr b="0" lang="sv-SE" sz="970" spc="-1" strike="noStrike">
                <a:solidFill>
                  <a:srgbClr val="ffffff"/>
                </a:solidFill>
                <a:latin typeface="Eurostile"/>
              </a:rPr>
              <a:t>Captures Customer Data before Their Arrival</a:t>
            </a:r>
            <a:endParaRPr b="0" lang="en-US" sz="970" spc="-1" strike="noStrike">
              <a:latin typeface="Arial"/>
            </a:endParaRPr>
          </a:p>
          <a:p>
            <a:pPr marL="198000" indent="-198000">
              <a:lnSpc>
                <a:spcPct val="100000"/>
              </a:lnSpc>
              <a:spcAft>
                <a:spcPts val="414"/>
              </a:spcAft>
              <a:buClr>
                <a:srgbClr val="ffffff"/>
              </a:buClr>
              <a:buFont typeface="Arial"/>
              <a:buChar char="•"/>
            </a:pPr>
            <a:r>
              <a:rPr b="0" lang="sv-SE" sz="970" spc="-1" strike="noStrike">
                <a:solidFill>
                  <a:srgbClr val="ffffff"/>
                </a:solidFill>
                <a:latin typeface="Eurostile"/>
              </a:rPr>
              <a:t>Centralized statistics on all appointment vs. walk-in traffic</a:t>
            </a:r>
            <a:endParaRPr b="0" lang="en-US" sz="970" spc="-1" strike="noStrike">
              <a:latin typeface="Arial"/>
            </a:endParaRPr>
          </a:p>
          <a:p>
            <a:pPr marL="198000" indent="-198000" algn="just">
              <a:lnSpc>
                <a:spcPct val="100000"/>
              </a:lnSpc>
              <a:spcAft>
                <a:spcPts val="414"/>
              </a:spcAft>
              <a:buClr>
                <a:srgbClr val="ffffff"/>
              </a:buClr>
              <a:buFont typeface="Arial"/>
              <a:buChar char="•"/>
            </a:pPr>
            <a:r>
              <a:rPr b="0" lang="sv-SE" sz="970" spc="-1" strike="noStrike">
                <a:solidFill>
                  <a:srgbClr val="ffffff"/>
                </a:solidFill>
                <a:latin typeface="Eurostile"/>
              </a:rPr>
              <a:t>Customize color schemes and images to coordinate with your existing webpages</a:t>
            </a:r>
            <a:endParaRPr b="0" lang="en-US" sz="970" spc="-1" strike="noStrike">
              <a:latin typeface="Arial"/>
            </a:endParaRPr>
          </a:p>
          <a:p>
            <a:pPr marL="198000" indent="-198000">
              <a:lnSpc>
                <a:spcPct val="100000"/>
              </a:lnSpc>
              <a:spcAft>
                <a:spcPts val="414"/>
              </a:spcAft>
              <a:buClr>
                <a:srgbClr val="ffffff"/>
              </a:buClr>
              <a:buFont typeface="Arial"/>
              <a:buChar char="•"/>
            </a:pPr>
            <a:r>
              <a:rPr b="0" lang="sv-SE" sz="970" spc="-1" strike="noStrike">
                <a:solidFill>
                  <a:srgbClr val="ffffff"/>
                </a:solidFill>
                <a:latin typeface="Eurostile"/>
              </a:rPr>
              <a:t>Multiple Location Functionality</a:t>
            </a:r>
            <a:endParaRPr b="0" lang="en-US" sz="970" spc="-1" strike="noStrike">
              <a:latin typeface="Arial"/>
            </a:endParaRPr>
          </a:p>
          <a:p>
            <a:pPr marL="198000" indent="-198000">
              <a:lnSpc>
                <a:spcPct val="100000"/>
              </a:lnSpc>
              <a:spcAft>
                <a:spcPts val="414"/>
              </a:spcAft>
              <a:buClr>
                <a:srgbClr val="ffffff"/>
              </a:buClr>
              <a:buFont typeface="Arial"/>
              <a:buChar char="•"/>
            </a:pPr>
            <a:r>
              <a:rPr b="0" lang="sv-SE" sz="970" spc="-1" strike="noStrike">
                <a:solidFill>
                  <a:srgbClr val="ffffff"/>
                </a:solidFill>
                <a:latin typeface="Eurostile"/>
              </a:rPr>
              <a:t>Export possibilities by e-mail and Excel</a:t>
            </a:r>
            <a:endParaRPr b="0" lang="en-US" sz="970" spc="-1" strike="noStrike">
              <a:latin typeface="Arial"/>
            </a:endParaRPr>
          </a:p>
          <a:p>
            <a:pPr marL="198000" indent="-198000">
              <a:lnSpc>
                <a:spcPct val="100000"/>
              </a:lnSpc>
              <a:spcAft>
                <a:spcPts val="414"/>
              </a:spcAft>
              <a:buClr>
                <a:srgbClr val="ffffff"/>
              </a:buClr>
              <a:buFont typeface="Arial"/>
              <a:buChar char="•"/>
            </a:pPr>
            <a:r>
              <a:rPr b="0" lang="sv-SE" sz="970" spc="-1" strike="noStrike">
                <a:solidFill>
                  <a:srgbClr val="ffffff"/>
                </a:solidFill>
                <a:latin typeface="Eurostile"/>
              </a:rPr>
              <a:t>Fully open API’s for third party users</a:t>
            </a:r>
            <a:endParaRPr b="0" lang="en-US" sz="970" spc="-1" strike="noStrike">
              <a:latin typeface="Arial"/>
            </a:endParaRPr>
          </a:p>
          <a:p>
            <a:pPr marL="198000" indent="-198000">
              <a:lnSpc>
                <a:spcPct val="100000"/>
              </a:lnSpc>
              <a:spcAft>
                <a:spcPts val="414"/>
              </a:spcAft>
              <a:buNone/>
              <a:tabLst>
                <a:tab algn="l" pos="0"/>
              </a:tabLst>
            </a:pPr>
            <a:endParaRPr b="0" lang="en-US" sz="970" spc="-1" strike="noStrike">
              <a:latin typeface="Arial"/>
            </a:endParaRPr>
          </a:p>
          <a:p>
            <a:pPr>
              <a:lnSpc>
                <a:spcPct val="100000"/>
              </a:lnSpc>
              <a:spcAft>
                <a:spcPts val="414"/>
              </a:spcAft>
              <a:buNone/>
              <a:tabLst>
                <a:tab algn="l" pos="0"/>
              </a:tabLst>
            </a:pPr>
            <a:endParaRPr b="0" lang="en-US" sz="970" spc="-1" strike="noStrike">
              <a:latin typeface="Arial"/>
            </a:endParaRPr>
          </a:p>
        </p:txBody>
      </p:sp>
      <p:sp>
        <p:nvSpPr>
          <p:cNvPr id="334" name="textruta 9"/>
          <p:cNvSpPr/>
          <p:nvPr/>
        </p:nvSpPr>
        <p:spPr>
          <a:xfrm>
            <a:off x="1508040" y="1182600"/>
            <a:ext cx="6590520" cy="68004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0" lang="en-US" sz="970" spc="-1" strike="noStrike">
                <a:solidFill>
                  <a:srgbClr val="000000"/>
                </a:solidFill>
                <a:latin typeface="Eurostile"/>
              </a:rPr>
              <a:t>Ventus is an online appointment scheduling software offered by QLOGIK to work hand-in-hand with your existing queuing system or as a stand-alone system. With Ventus, your customers will now be able to schedule, edit, cancel and otherwise manage their appointment experience conveniently online.</a:t>
            </a:r>
            <a:endParaRPr b="0" lang="en-US" sz="970" spc="-1" strike="noStrike">
              <a:latin typeface="Arial"/>
            </a:endParaRPr>
          </a:p>
        </p:txBody>
      </p:sp>
      <p:sp>
        <p:nvSpPr>
          <p:cNvPr id="335" name="textruta 12"/>
          <p:cNvSpPr/>
          <p:nvPr/>
        </p:nvSpPr>
        <p:spPr>
          <a:xfrm>
            <a:off x="1508040" y="2185200"/>
            <a:ext cx="2808000" cy="186084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1" lang="en-US" sz="970" spc="-1" strike="noStrike">
                <a:solidFill>
                  <a:srgbClr val="000000"/>
                </a:solidFill>
                <a:latin typeface="Eurostile"/>
              </a:rPr>
              <a:t>QLOGIK</a:t>
            </a:r>
            <a:r>
              <a:rPr b="0" lang="en-US" sz="970" spc="-1" strike="noStrike">
                <a:solidFill>
                  <a:srgbClr val="000000"/>
                </a:solidFill>
                <a:latin typeface="Eurostile"/>
              </a:rPr>
              <a:t> will work with your supervisors and management to tailor the Ventus appointment scheduler to fit your needs. With the capability to customize color schemes, and graphics, Ventus is sure to coordinate with your existing webpages. Supervisors will also be able to capture virtually any customer data they wish before customers ever arrive to your office, while also gathering valuable statistics for multiple office locations if needed.</a:t>
            </a:r>
            <a:endParaRPr b="0" lang="en-US" sz="970" spc="-1" strike="noStrike">
              <a:latin typeface="Arial"/>
            </a:endParaRPr>
          </a:p>
        </p:txBody>
      </p:sp>
      <p:sp>
        <p:nvSpPr>
          <p:cNvPr id="336" name="Rektangel 1"/>
          <p:cNvSpPr/>
          <p:nvPr/>
        </p:nvSpPr>
        <p:spPr>
          <a:xfrm>
            <a:off x="4765320" y="2185200"/>
            <a:ext cx="2987640" cy="786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i="1" lang="sv-SE" sz="1530" spc="-1" strike="noStrike">
                <a:solidFill>
                  <a:srgbClr val="ffffff"/>
                </a:solidFill>
                <a:latin typeface="Eurostile"/>
              </a:rPr>
              <a:t>Online </a:t>
            </a:r>
            <a:endParaRPr b="0" lang="en-US" sz="1530" spc="-1" strike="noStrike">
              <a:latin typeface="Arial"/>
            </a:endParaRPr>
          </a:p>
          <a:p>
            <a:pPr algn="ctr">
              <a:lnSpc>
                <a:spcPct val="100000"/>
              </a:lnSpc>
              <a:buNone/>
            </a:pPr>
            <a:r>
              <a:rPr b="1" i="1" lang="sv-SE" sz="1530" spc="-1" strike="noStrike">
                <a:solidFill>
                  <a:srgbClr val="ffffff"/>
                </a:solidFill>
                <a:latin typeface="Eurostile"/>
              </a:rPr>
              <a:t>Appointment </a:t>
            </a:r>
            <a:endParaRPr b="0" lang="en-US" sz="1530" spc="-1" strike="noStrike">
              <a:latin typeface="Arial"/>
            </a:endParaRPr>
          </a:p>
          <a:p>
            <a:pPr algn="ctr">
              <a:lnSpc>
                <a:spcPct val="100000"/>
              </a:lnSpc>
              <a:buNone/>
            </a:pPr>
            <a:r>
              <a:rPr b="1" i="1" lang="sv-SE" sz="1530" spc="-1" strike="noStrike">
                <a:solidFill>
                  <a:srgbClr val="ffffff"/>
                </a:solidFill>
                <a:latin typeface="Eurostile"/>
              </a:rPr>
              <a:t>Features</a:t>
            </a:r>
            <a:endParaRPr b="0" lang="en-US" sz="1530" spc="-1" strike="noStrike">
              <a:latin typeface="Arial"/>
            </a:endParaRPr>
          </a:p>
        </p:txBody>
      </p:sp>
      <p:pic>
        <p:nvPicPr>
          <p:cNvPr id="337" name="Picture 2" descr=""/>
          <p:cNvPicPr/>
          <p:nvPr/>
        </p:nvPicPr>
        <p:blipFill>
          <a:blip r:embed="rId1"/>
          <a:srcRect l="0" t="0" r="0" b="23260"/>
          <a:stretch/>
        </p:blipFill>
        <p:spPr>
          <a:xfrm>
            <a:off x="1033200" y="316800"/>
            <a:ext cx="6958440" cy="686880"/>
          </a:xfrm>
          <a:prstGeom prst="rect">
            <a:avLst/>
          </a:prstGeom>
          <a:ln w="0">
            <a:noFill/>
          </a:ln>
        </p:spPr>
      </p:pic>
      <p:grpSp>
        <p:nvGrpSpPr>
          <p:cNvPr id="338" name="Grupp 17"/>
          <p:cNvGrpSpPr/>
          <p:nvPr/>
        </p:nvGrpSpPr>
        <p:grpSpPr>
          <a:xfrm>
            <a:off x="1033200" y="3954600"/>
            <a:ext cx="3512880" cy="2412720"/>
            <a:chOff x="1033200" y="3954600"/>
            <a:chExt cx="3512880" cy="2412720"/>
          </a:xfrm>
        </p:grpSpPr>
        <p:pic>
          <p:nvPicPr>
            <p:cNvPr id="339" name="Picture 3" descr=""/>
            <p:cNvPicPr/>
            <p:nvPr/>
          </p:nvPicPr>
          <p:blipFill>
            <a:blip r:embed="rId2"/>
            <a:stretch/>
          </p:blipFill>
          <p:spPr>
            <a:xfrm>
              <a:off x="1033200" y="3954600"/>
              <a:ext cx="3122280" cy="1558080"/>
            </a:xfrm>
            <a:prstGeom prst="rect">
              <a:avLst/>
            </a:prstGeom>
            <a:ln w="0">
              <a:noFill/>
            </a:ln>
          </p:spPr>
        </p:pic>
        <p:pic>
          <p:nvPicPr>
            <p:cNvPr id="340" name="Picture 4" descr=""/>
            <p:cNvPicPr/>
            <p:nvPr/>
          </p:nvPicPr>
          <p:blipFill>
            <a:blip r:embed="rId3"/>
            <a:stretch/>
          </p:blipFill>
          <p:spPr>
            <a:xfrm>
              <a:off x="1229400" y="4888800"/>
              <a:ext cx="3122280" cy="831600"/>
            </a:xfrm>
            <a:prstGeom prst="rect">
              <a:avLst/>
            </a:prstGeom>
            <a:ln w="0">
              <a:noFill/>
            </a:ln>
          </p:spPr>
        </p:pic>
        <p:pic>
          <p:nvPicPr>
            <p:cNvPr id="341" name="Picture 5" descr=""/>
            <p:cNvPicPr/>
            <p:nvPr/>
          </p:nvPicPr>
          <p:blipFill>
            <a:blip r:embed="rId4"/>
            <a:stretch/>
          </p:blipFill>
          <p:spPr>
            <a:xfrm>
              <a:off x="1390680" y="5308920"/>
              <a:ext cx="1563840" cy="1058400"/>
            </a:xfrm>
            <a:prstGeom prst="rect">
              <a:avLst/>
            </a:prstGeom>
            <a:ln w="0">
              <a:noFill/>
            </a:ln>
          </p:spPr>
        </p:pic>
        <p:pic>
          <p:nvPicPr>
            <p:cNvPr id="342" name="Picture 6" descr=""/>
            <p:cNvPicPr/>
            <p:nvPr/>
          </p:nvPicPr>
          <p:blipFill>
            <a:blip r:embed="rId5"/>
            <a:stretch/>
          </p:blipFill>
          <p:spPr>
            <a:xfrm>
              <a:off x="3058920" y="5304600"/>
              <a:ext cx="1487160" cy="741960"/>
            </a:xfrm>
            <a:prstGeom prst="rect">
              <a:avLst/>
            </a:prstGeom>
            <a:ln w="0">
              <a:noFill/>
            </a:ln>
          </p:spPr>
        </p:pic>
      </p:gr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3" name="Picture 2" descr=""/>
          <p:cNvPicPr/>
          <p:nvPr/>
        </p:nvPicPr>
        <p:blipFill>
          <a:blip r:embed="rId1"/>
          <a:srcRect l="0" t="0" r="0" b="23260"/>
          <a:stretch/>
        </p:blipFill>
        <p:spPr>
          <a:xfrm>
            <a:off x="1033200" y="316800"/>
            <a:ext cx="6958440" cy="686880"/>
          </a:xfrm>
          <a:prstGeom prst="rect">
            <a:avLst/>
          </a:prstGeom>
          <a:ln w="0">
            <a:noFill/>
          </a:ln>
        </p:spPr>
      </p:pic>
      <p:pic>
        <p:nvPicPr>
          <p:cNvPr id="344" name="Imagen 5" descr=""/>
          <p:cNvPicPr/>
          <p:nvPr/>
        </p:nvPicPr>
        <p:blipFill>
          <a:blip r:embed="rId2"/>
          <a:stretch/>
        </p:blipFill>
        <p:spPr>
          <a:xfrm>
            <a:off x="1033200" y="1239120"/>
            <a:ext cx="3708720" cy="2525040"/>
          </a:xfrm>
          <a:prstGeom prst="rect">
            <a:avLst/>
          </a:prstGeom>
          <a:ln w="0">
            <a:noFill/>
          </a:ln>
        </p:spPr>
      </p:pic>
      <p:pic>
        <p:nvPicPr>
          <p:cNvPr id="345" name="Imagen 6" descr=""/>
          <p:cNvPicPr/>
          <p:nvPr/>
        </p:nvPicPr>
        <p:blipFill>
          <a:blip r:embed="rId3"/>
          <a:stretch/>
        </p:blipFill>
        <p:spPr>
          <a:xfrm>
            <a:off x="1033200" y="3960000"/>
            <a:ext cx="5875200" cy="1305360"/>
          </a:xfrm>
          <a:prstGeom prst="rect">
            <a:avLst/>
          </a:prstGeom>
          <a:ln w="0">
            <a:noFill/>
          </a:ln>
        </p:spPr>
      </p:pic>
      <p:pic>
        <p:nvPicPr>
          <p:cNvPr id="346" name="Imagen 11" descr=""/>
          <p:cNvPicPr/>
          <p:nvPr/>
        </p:nvPicPr>
        <p:blipFill>
          <a:blip r:embed="rId4"/>
          <a:stretch/>
        </p:blipFill>
        <p:spPr>
          <a:xfrm>
            <a:off x="5926320" y="1234440"/>
            <a:ext cx="2342880" cy="2733480"/>
          </a:xfrm>
          <a:prstGeom prst="rect">
            <a:avLst/>
          </a:prstGeom>
          <a:ln w="0">
            <a:noFill/>
          </a:ln>
        </p:spPr>
      </p:pic>
      <p:pic>
        <p:nvPicPr>
          <p:cNvPr id="347" name="Imagen 7" descr=""/>
          <p:cNvPicPr/>
          <p:nvPr/>
        </p:nvPicPr>
        <p:blipFill>
          <a:blip r:embed="rId5"/>
          <a:stretch/>
        </p:blipFill>
        <p:spPr>
          <a:xfrm>
            <a:off x="5051880" y="3359520"/>
            <a:ext cx="2939760" cy="2916360"/>
          </a:xfrm>
          <a:prstGeom prst="rect">
            <a:avLst/>
          </a:prstGeom>
          <a:ln w="0">
            <a:noFill/>
          </a:ln>
        </p:spPr>
      </p:pic>
      <p:pic>
        <p:nvPicPr>
          <p:cNvPr id="348" name="Imagen 9" descr=""/>
          <p:cNvPicPr/>
          <p:nvPr/>
        </p:nvPicPr>
        <p:blipFill>
          <a:blip r:embed="rId6"/>
          <a:stretch/>
        </p:blipFill>
        <p:spPr>
          <a:xfrm>
            <a:off x="2453400" y="5124960"/>
            <a:ext cx="4236480" cy="141588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609</TotalTime>
  <Application>LibreOffice/7.3.5.2$Linux_X86_64 LibreOffice_project/30$Build-2</Application>
  <AppVersion>15.0000</AppVersion>
  <Words>2235</Words>
  <Paragraphs>251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2015-05-21T22:28:02Z</dcterms:created>
  <dc:creator>Basiko</dc:creator>
  <dc:description/>
  <dc:language>en-US</dc:language>
  <cp:lastModifiedBy>Angelo Lupo</cp:lastModifiedBy>
  <dcterms:modified xsi:type="dcterms:W3CDTF">2022-05-10T16:58:53Z</dcterms:modified>
  <cp:revision>71</cp:revision>
  <dc:subject/>
  <dc:title>TÍTULO</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r8>1</vt:r8>
  </property>
  <property fmtid="{D5CDD505-2E9C-101B-9397-08002B2CF9AE}" pid="3" name="Notes">
    <vt:r8>1</vt:r8>
  </property>
  <property fmtid="{D5CDD505-2E9C-101B-9397-08002B2CF9AE}" pid="4" name="PresentationFormat">
    <vt:lpwstr>On-screen Show (4:3)</vt:lpwstr>
  </property>
  <property fmtid="{D5CDD505-2E9C-101B-9397-08002B2CF9AE}" pid="5" name="Slides">
    <vt:r8>23</vt:r8>
  </property>
</Properties>
</file>